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2" r:id="rId4"/>
  </p:sldMasterIdLst>
  <p:notesMasterIdLst>
    <p:notesMasterId r:id="rId23"/>
  </p:notesMasterIdLst>
  <p:sldIdLst>
    <p:sldId id="307" r:id="rId5"/>
    <p:sldId id="264" r:id="rId6"/>
    <p:sldId id="303" r:id="rId7"/>
    <p:sldId id="312" r:id="rId8"/>
    <p:sldId id="317" r:id="rId9"/>
    <p:sldId id="316" r:id="rId10"/>
    <p:sldId id="314" r:id="rId11"/>
    <p:sldId id="305" r:id="rId12"/>
    <p:sldId id="259" r:id="rId13"/>
    <p:sldId id="261" r:id="rId14"/>
    <p:sldId id="306" r:id="rId15"/>
    <p:sldId id="275" r:id="rId16"/>
    <p:sldId id="309" r:id="rId17"/>
    <p:sldId id="310" r:id="rId18"/>
    <p:sldId id="311" r:id="rId19"/>
    <p:sldId id="313" r:id="rId20"/>
    <p:sldId id="268" r:id="rId21"/>
    <p:sldId id="274" r:id="rId22"/>
  </p:sldIdLst>
  <p:sldSz cx="7562850" cy="10688638"/>
  <p:notesSz cx="6858000" cy="9144000"/>
  <p:embeddedFontLst>
    <p:embeddedFont>
      <p:font typeface="Bebas Neue" panose="020B0606020202050201" pitchFamily="34" charset="0"/>
      <p:regular r:id="rId24"/>
    </p:embeddedFont>
    <p:embeddedFont>
      <p:font typeface="Comic Neue" panose="020B0604020202020204" charset="0"/>
      <p:regular r:id="rId25"/>
      <p:bold r:id="rId26"/>
      <p:italic r:id="rId27"/>
      <p:boldItalic r:id="rId28"/>
    </p:embeddedFont>
    <p:embeddedFont>
      <p:font typeface="DM Sans" pitchFamily="2" charset="0"/>
      <p:regular r:id="rId29"/>
    </p:embeddedFont>
    <p:embeddedFont>
      <p:font typeface="Nunito Light" pitchFamily="2" charset="0"/>
      <p:regular r:id="rId30"/>
    </p:embeddedFont>
    <p:embeddedFont>
      <p:font typeface="Quicksand" panose="020B0604020202020204" charset="0"/>
      <p:regular r:id="rId31"/>
      <p:bold r:id="rId32"/>
    </p:embeddedFont>
    <p:embeddedFont>
      <p:font typeface="Quicksand Medium" panose="020B0604020202020204" charset="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367">
          <p15:clr>
            <a:srgbClr val="747775"/>
          </p15:clr>
        </p15:guide>
        <p15:guide id="2" pos="238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3B3131-3509-C8EB-1E09-A4994CC7D3F2}" v="280" dt="2025-10-02T18:14:52.401"/>
  </p1510:revLst>
</p1510:revInfo>
</file>

<file path=ppt/tableStyles.xml><?xml version="1.0" encoding="utf-8"?>
<a:tblStyleLst xmlns:a="http://schemas.openxmlformats.org/drawingml/2006/main" def="{C3144021-8B63-4C8C-B62F-611491F4EC15}">
  <a:tblStyle styleId="{C3144021-8B63-4C8C-B62F-611491F4EC1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2635" y="53"/>
      </p:cViewPr>
      <p:guideLst>
        <p:guide orient="horz" pos="3367"/>
        <p:guide pos="23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font" Target="fonts/font1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US"/>
              <a:t>Students Well Below Benchmark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tx>
            <c:strRef>
              <c:f>Sheet2!$B$1</c:f>
              <c:strCache>
                <c:ptCount val="1"/>
                <c:pt idx="0">
                  <c:v>2023–2024</c:v>
                </c:pt>
              </c:strCache>
            </c:strRef>
          </c:tx>
          <c:spPr>
            <a:solidFill>
              <a:srgbClr val="FF0000"/>
            </a:solidFill>
            <a:ln>
              <a:noFill/>
            </a:ln>
            <a:effectLst/>
          </c:spPr>
          <c:invertIfNegative val="0"/>
          <c:cat>
            <c:strRef>
              <c:f>Sheet2!$A$2:$A$5</c:f>
              <c:strCache>
                <c:ptCount val="4"/>
                <c:pt idx="0">
                  <c:v>Grade 1 </c:v>
                </c:pt>
                <c:pt idx="1">
                  <c:v>Grade 2</c:v>
                </c:pt>
                <c:pt idx="2">
                  <c:v>Grade 3</c:v>
                </c:pt>
                <c:pt idx="3">
                  <c:v>Grade 4</c:v>
                </c:pt>
              </c:strCache>
            </c:strRef>
          </c:cat>
          <c:val>
            <c:numRef>
              <c:f>Sheet2!$B$2:$B$5</c:f>
              <c:numCache>
                <c:formatCode>General</c:formatCode>
                <c:ptCount val="4"/>
                <c:pt idx="0">
                  <c:v>82</c:v>
                </c:pt>
                <c:pt idx="1">
                  <c:v>61</c:v>
                </c:pt>
                <c:pt idx="2">
                  <c:v>63</c:v>
                </c:pt>
                <c:pt idx="3">
                  <c:v>61</c:v>
                </c:pt>
              </c:numCache>
            </c:numRef>
          </c:val>
          <c:extLst>
            <c:ext xmlns:c16="http://schemas.microsoft.com/office/drawing/2014/chart" uri="{C3380CC4-5D6E-409C-BE32-E72D297353CC}">
              <c16:uniqueId val="{00000000-333B-4675-92AF-4E8504ED12C8}"/>
            </c:ext>
          </c:extLst>
        </c:ser>
        <c:ser>
          <c:idx val="1"/>
          <c:order val="1"/>
          <c:tx>
            <c:strRef>
              <c:f>Sheet2!$C$1</c:f>
              <c:strCache>
                <c:ptCount val="1"/>
                <c:pt idx="0">
                  <c:v>2024–2025</c:v>
                </c:pt>
              </c:strCache>
            </c:strRef>
          </c:tx>
          <c:spPr>
            <a:solidFill>
              <a:srgbClr val="C00000"/>
            </a:solidFill>
            <a:ln>
              <a:noFill/>
            </a:ln>
            <a:effectLst/>
          </c:spPr>
          <c:invertIfNegative val="0"/>
          <c:cat>
            <c:strRef>
              <c:f>Sheet2!$A$2:$A$5</c:f>
              <c:strCache>
                <c:ptCount val="4"/>
                <c:pt idx="0">
                  <c:v>Grade 1 </c:v>
                </c:pt>
                <c:pt idx="1">
                  <c:v>Grade 2</c:v>
                </c:pt>
                <c:pt idx="2">
                  <c:v>Grade 3</c:v>
                </c:pt>
                <c:pt idx="3">
                  <c:v>Grade 4</c:v>
                </c:pt>
              </c:strCache>
            </c:strRef>
          </c:cat>
          <c:val>
            <c:numRef>
              <c:f>Sheet2!$C$2:$C$5</c:f>
              <c:numCache>
                <c:formatCode>General</c:formatCode>
                <c:ptCount val="4"/>
                <c:pt idx="0">
                  <c:v>56</c:v>
                </c:pt>
                <c:pt idx="1">
                  <c:v>47</c:v>
                </c:pt>
                <c:pt idx="2">
                  <c:v>53</c:v>
                </c:pt>
                <c:pt idx="3">
                  <c:v>54</c:v>
                </c:pt>
              </c:numCache>
            </c:numRef>
          </c:val>
          <c:extLst>
            <c:ext xmlns:c16="http://schemas.microsoft.com/office/drawing/2014/chart" uri="{C3380CC4-5D6E-409C-BE32-E72D297353CC}">
              <c16:uniqueId val="{00000001-333B-4675-92AF-4E8504ED12C8}"/>
            </c:ext>
          </c:extLst>
        </c:ser>
        <c:dLbls>
          <c:showLegendKey val="0"/>
          <c:showVal val="0"/>
          <c:showCatName val="0"/>
          <c:showSerName val="0"/>
          <c:showPercent val="0"/>
          <c:showBubbleSize val="0"/>
        </c:dLbls>
        <c:gapWidth val="219"/>
        <c:overlap val="-27"/>
        <c:axId val="861962176"/>
        <c:axId val="861946336"/>
      </c:barChart>
      <c:catAx>
        <c:axId val="861962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861946336"/>
        <c:crosses val="autoZero"/>
        <c:auto val="1"/>
        <c:lblAlgn val="ctr"/>
        <c:lblOffset val="100"/>
        <c:noMultiLvlLbl val="0"/>
      </c:catAx>
      <c:valAx>
        <c:axId val="8619463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861962176"/>
        <c:crosses val="autoZero"/>
        <c:crossBetween val="between"/>
        <c:minorUnit val="1"/>
        <c:dispUnits>
          <c:builtInUnit val="hundreds"/>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US"/>
              <a:t>Students At or Above Benchmark</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tx>
            <c:strRef>
              <c:f>Sheet3!$B$1</c:f>
              <c:strCache>
                <c:ptCount val="1"/>
                <c:pt idx="0">
                  <c:v>2023–2024</c:v>
                </c:pt>
              </c:strCache>
            </c:strRef>
          </c:tx>
          <c:spPr>
            <a:solidFill>
              <a:srgbClr val="92D050"/>
            </a:solidFill>
            <a:ln>
              <a:noFill/>
            </a:ln>
            <a:effectLst/>
          </c:spPr>
          <c:invertIfNegative val="0"/>
          <c:cat>
            <c:strRef>
              <c:f>Sheet3!$A$2:$A$5</c:f>
              <c:strCache>
                <c:ptCount val="4"/>
                <c:pt idx="0">
                  <c:v>Grade 1</c:v>
                </c:pt>
                <c:pt idx="1">
                  <c:v>Grade 2</c:v>
                </c:pt>
                <c:pt idx="2">
                  <c:v>Grade 3</c:v>
                </c:pt>
                <c:pt idx="3">
                  <c:v>Grade 4</c:v>
                </c:pt>
              </c:strCache>
            </c:strRef>
          </c:cat>
          <c:val>
            <c:numRef>
              <c:f>Sheet3!$B$2:$B$5</c:f>
              <c:numCache>
                <c:formatCode>0%</c:formatCode>
                <c:ptCount val="4"/>
                <c:pt idx="0">
                  <c:v>0.18</c:v>
                </c:pt>
                <c:pt idx="1">
                  <c:v>0.3</c:v>
                </c:pt>
                <c:pt idx="2">
                  <c:v>0.25</c:v>
                </c:pt>
                <c:pt idx="3">
                  <c:v>0.3</c:v>
                </c:pt>
              </c:numCache>
            </c:numRef>
          </c:val>
          <c:extLst>
            <c:ext xmlns:c16="http://schemas.microsoft.com/office/drawing/2014/chart" uri="{C3380CC4-5D6E-409C-BE32-E72D297353CC}">
              <c16:uniqueId val="{00000000-6363-4E8D-B3EC-AD65F40600AA}"/>
            </c:ext>
          </c:extLst>
        </c:ser>
        <c:ser>
          <c:idx val="1"/>
          <c:order val="1"/>
          <c:tx>
            <c:strRef>
              <c:f>Sheet3!$C$1</c:f>
              <c:strCache>
                <c:ptCount val="1"/>
                <c:pt idx="0">
                  <c:v>2024–2025</c:v>
                </c:pt>
              </c:strCache>
            </c:strRef>
          </c:tx>
          <c:spPr>
            <a:solidFill>
              <a:srgbClr val="00B050"/>
            </a:solidFill>
            <a:ln>
              <a:noFill/>
            </a:ln>
            <a:effectLst/>
          </c:spPr>
          <c:invertIfNegative val="0"/>
          <c:cat>
            <c:strRef>
              <c:f>Sheet3!$A$2:$A$5</c:f>
              <c:strCache>
                <c:ptCount val="4"/>
                <c:pt idx="0">
                  <c:v>Grade 1</c:v>
                </c:pt>
                <c:pt idx="1">
                  <c:v>Grade 2</c:v>
                </c:pt>
                <c:pt idx="2">
                  <c:v>Grade 3</c:v>
                </c:pt>
                <c:pt idx="3">
                  <c:v>Grade 4</c:v>
                </c:pt>
              </c:strCache>
            </c:strRef>
          </c:cat>
          <c:val>
            <c:numRef>
              <c:f>Sheet3!$C$2:$C$5</c:f>
              <c:numCache>
                <c:formatCode>0%</c:formatCode>
                <c:ptCount val="4"/>
                <c:pt idx="0">
                  <c:v>0.3</c:v>
                </c:pt>
                <c:pt idx="1">
                  <c:v>0.34</c:v>
                </c:pt>
                <c:pt idx="2">
                  <c:v>0.31</c:v>
                </c:pt>
                <c:pt idx="3">
                  <c:v>0.3</c:v>
                </c:pt>
              </c:numCache>
            </c:numRef>
          </c:val>
          <c:extLst>
            <c:ext xmlns:c16="http://schemas.microsoft.com/office/drawing/2014/chart" uri="{C3380CC4-5D6E-409C-BE32-E72D297353CC}">
              <c16:uniqueId val="{00000001-6363-4E8D-B3EC-AD65F40600AA}"/>
            </c:ext>
          </c:extLst>
        </c:ser>
        <c:dLbls>
          <c:showLegendKey val="0"/>
          <c:showVal val="0"/>
          <c:showCatName val="0"/>
          <c:showSerName val="0"/>
          <c:showPercent val="0"/>
          <c:showBubbleSize val="0"/>
        </c:dLbls>
        <c:gapWidth val="219"/>
        <c:overlap val="-27"/>
        <c:axId val="298005776"/>
        <c:axId val="298004816"/>
      </c:barChart>
      <c:catAx>
        <c:axId val="29800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298004816"/>
        <c:crosses val="autoZero"/>
        <c:auto val="1"/>
        <c:lblAlgn val="ctr"/>
        <c:lblOffset val="100"/>
        <c:noMultiLvlLbl val="0"/>
      </c:catAx>
      <c:valAx>
        <c:axId val="2980048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298005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17" tIns="91417" rIns="91417" bIns="91417"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a:extLst>
            <a:ext uri="{FF2B5EF4-FFF2-40B4-BE49-F238E27FC236}">
              <a16:creationId xmlns:a16="http://schemas.microsoft.com/office/drawing/2014/main" id="{B60734F4-29B6-698D-98DE-1AC664C1594E}"/>
            </a:ext>
          </a:extLst>
        </p:cNvPr>
        <p:cNvGrpSpPr/>
        <p:nvPr/>
      </p:nvGrpSpPr>
      <p:grpSpPr>
        <a:xfrm>
          <a:off x="0" y="0"/>
          <a:ext cx="0" cy="0"/>
          <a:chOff x="0" y="0"/>
          <a:chExt cx="0" cy="0"/>
        </a:xfrm>
      </p:grpSpPr>
      <p:sp>
        <p:nvSpPr>
          <p:cNvPr id="165" name="Google Shape;165;g4dfce81f19_0_45:notes">
            <a:extLst>
              <a:ext uri="{FF2B5EF4-FFF2-40B4-BE49-F238E27FC236}">
                <a16:creationId xmlns:a16="http://schemas.microsoft.com/office/drawing/2014/main" id="{2C1B18CB-2042-CB51-251F-48C0DCF7EA97}"/>
              </a:ext>
            </a:extLst>
          </p:cNvPr>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4dfce81f19_0_45:notes">
            <a:extLst>
              <a:ext uri="{FF2B5EF4-FFF2-40B4-BE49-F238E27FC236}">
                <a16:creationId xmlns:a16="http://schemas.microsoft.com/office/drawing/2014/main" id="{5D1189D4-7A92-477F-5001-5BC67B750B99}"/>
              </a:ext>
            </a:extLst>
          </p:cNvPr>
          <p:cNvSpPr txBox="1">
            <a:spLocks noGrp="1"/>
          </p:cNvSpPr>
          <p:nvPr>
            <p:ph type="body" idx="1"/>
          </p:nvPr>
        </p:nvSpPr>
        <p:spPr>
          <a:xfrm>
            <a:off x="685800" y="4343400"/>
            <a:ext cx="5486400" cy="4114800"/>
          </a:xfrm>
          <a:prstGeom prst="rect">
            <a:avLst/>
          </a:prstGeom>
        </p:spPr>
        <p:txBody>
          <a:bodyPr spcFirstLastPara="1" wrap="square" lIns="91417" tIns="91417" rIns="91417" bIns="91417" anchor="t" anchorCtr="0">
            <a:noAutofit/>
          </a:bodyPr>
          <a:lstStyle/>
          <a:p>
            <a:pPr marL="0" indent="0">
              <a:buNone/>
            </a:pPr>
            <a:endParaRPr/>
          </a:p>
        </p:txBody>
      </p:sp>
    </p:spTree>
    <p:extLst>
      <p:ext uri="{BB962C8B-B14F-4D97-AF65-F5344CB8AC3E}">
        <p14:creationId xmlns:p14="http://schemas.microsoft.com/office/powerpoint/2010/main" val="3466429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a:extLst>
            <a:ext uri="{FF2B5EF4-FFF2-40B4-BE49-F238E27FC236}">
              <a16:creationId xmlns:a16="http://schemas.microsoft.com/office/drawing/2014/main" id="{A1B0F23C-D0CA-5E1D-6BE8-7A9527D372BF}"/>
            </a:ext>
          </a:extLst>
        </p:cNvPr>
        <p:cNvGrpSpPr/>
        <p:nvPr/>
      </p:nvGrpSpPr>
      <p:grpSpPr>
        <a:xfrm>
          <a:off x="0" y="0"/>
          <a:ext cx="0" cy="0"/>
          <a:chOff x="0" y="0"/>
          <a:chExt cx="0" cy="0"/>
        </a:xfrm>
      </p:grpSpPr>
      <p:sp>
        <p:nvSpPr>
          <p:cNvPr id="725" name="Google Shape;725;g54dda1946d_6_322:notes">
            <a:extLst>
              <a:ext uri="{FF2B5EF4-FFF2-40B4-BE49-F238E27FC236}">
                <a16:creationId xmlns:a16="http://schemas.microsoft.com/office/drawing/2014/main" id="{E42C02EF-6DDA-F6F9-B401-014FF8A82C82}"/>
              </a:ext>
            </a:extLst>
          </p:cNvPr>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54dda1946d_6_322:notes">
            <a:extLst>
              <a:ext uri="{FF2B5EF4-FFF2-40B4-BE49-F238E27FC236}">
                <a16:creationId xmlns:a16="http://schemas.microsoft.com/office/drawing/2014/main" id="{46C34ABC-ED7C-E4F0-0B3F-A459CFEE0DDD}"/>
              </a:ext>
            </a:extLst>
          </p:cNvPr>
          <p:cNvSpPr txBox="1">
            <a:spLocks noGrp="1"/>
          </p:cNvSpPr>
          <p:nvPr>
            <p:ph type="body" idx="1"/>
          </p:nvPr>
        </p:nvSpPr>
        <p:spPr>
          <a:xfrm>
            <a:off x="685800" y="4343400"/>
            <a:ext cx="5486400" cy="4114800"/>
          </a:xfrm>
          <a:prstGeom prst="rect">
            <a:avLst/>
          </a:prstGeom>
        </p:spPr>
        <p:txBody>
          <a:bodyPr spcFirstLastPara="1" wrap="square" lIns="91417" tIns="91417" rIns="91417" bIns="91417" anchor="t" anchorCtr="0">
            <a:noAutofit/>
          </a:bodyPr>
          <a:lstStyle/>
          <a:p>
            <a:pPr marL="0" indent="0">
              <a:buNone/>
            </a:pPr>
            <a:endParaRPr/>
          </a:p>
        </p:txBody>
      </p:sp>
    </p:spTree>
    <p:extLst>
      <p:ext uri="{BB962C8B-B14F-4D97-AF65-F5344CB8AC3E}">
        <p14:creationId xmlns:p14="http://schemas.microsoft.com/office/powerpoint/2010/main" val="1956306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5"/>
        <p:cNvGrpSpPr/>
        <p:nvPr/>
      </p:nvGrpSpPr>
      <p:grpSpPr>
        <a:xfrm>
          <a:off x="0" y="0"/>
          <a:ext cx="0" cy="0"/>
          <a:chOff x="0" y="0"/>
          <a:chExt cx="0" cy="0"/>
        </a:xfrm>
      </p:grpSpPr>
      <p:sp>
        <p:nvSpPr>
          <p:cNvPr id="4756" name="Google Shape;4756;g13c8230601d_0_54: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7" name="Google Shape;4757;g13c8230601d_0_54:notes"/>
          <p:cNvSpPr txBox="1">
            <a:spLocks noGrp="1"/>
          </p:cNvSpPr>
          <p:nvPr>
            <p:ph type="body" idx="1"/>
          </p:nvPr>
        </p:nvSpPr>
        <p:spPr>
          <a:xfrm>
            <a:off x="685800" y="4343400"/>
            <a:ext cx="5486400" cy="4114800"/>
          </a:xfrm>
          <a:prstGeom prst="rect">
            <a:avLst/>
          </a:prstGeom>
        </p:spPr>
        <p:txBody>
          <a:bodyPr spcFirstLastPara="1" wrap="square" lIns="91417" tIns="91417" rIns="91417" bIns="91417" anchor="t" anchorCtr="0">
            <a:noAutofit/>
          </a:bodyPr>
          <a:lstStyle/>
          <a:p>
            <a:pPr marL="0" indent="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id="{3FD0DEDF-C51E-776F-0E2F-1EAEDAD78C33}"/>
            </a:ext>
          </a:extLst>
        </p:cNvPr>
        <p:cNvGrpSpPr/>
        <p:nvPr/>
      </p:nvGrpSpPr>
      <p:grpSpPr>
        <a:xfrm>
          <a:off x="0" y="0"/>
          <a:ext cx="0" cy="0"/>
          <a:chOff x="0" y="0"/>
          <a:chExt cx="0" cy="0"/>
        </a:xfrm>
      </p:grpSpPr>
      <p:sp>
        <p:nvSpPr>
          <p:cNvPr id="299" name="Google Shape;299;g22256f51deb_0_0:notes">
            <a:extLst>
              <a:ext uri="{FF2B5EF4-FFF2-40B4-BE49-F238E27FC236}">
                <a16:creationId xmlns:a16="http://schemas.microsoft.com/office/drawing/2014/main" id="{33640B07-CA3B-3ED1-153D-50B54B286943}"/>
              </a:ext>
            </a:extLst>
          </p:cNvPr>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2256f51deb_0_0:notes">
            <a:extLst>
              <a:ext uri="{FF2B5EF4-FFF2-40B4-BE49-F238E27FC236}">
                <a16:creationId xmlns:a16="http://schemas.microsoft.com/office/drawing/2014/main" id="{28BE0C2B-70F2-8286-6BF4-F298337DFBB2}"/>
              </a:ext>
            </a:extLst>
          </p:cNvPr>
          <p:cNvSpPr txBox="1">
            <a:spLocks noGrp="1"/>
          </p:cNvSpPr>
          <p:nvPr>
            <p:ph type="body" idx="1"/>
          </p:nvPr>
        </p:nvSpPr>
        <p:spPr>
          <a:xfrm>
            <a:off x="685800" y="4343400"/>
            <a:ext cx="5486400" cy="4114800"/>
          </a:xfrm>
          <a:prstGeom prst="rect">
            <a:avLst/>
          </a:prstGeom>
        </p:spPr>
        <p:txBody>
          <a:bodyPr spcFirstLastPara="1" wrap="square" lIns="91417" tIns="91417" rIns="91417" bIns="91417" anchor="t" anchorCtr="0">
            <a:noAutofit/>
          </a:bodyPr>
          <a:lstStyle/>
          <a:p>
            <a:pPr marL="0" indent="0">
              <a:buNone/>
            </a:pPr>
            <a:endParaRPr/>
          </a:p>
        </p:txBody>
      </p:sp>
    </p:spTree>
    <p:extLst>
      <p:ext uri="{BB962C8B-B14F-4D97-AF65-F5344CB8AC3E}">
        <p14:creationId xmlns:p14="http://schemas.microsoft.com/office/powerpoint/2010/main" val="2233941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a:extLst>
            <a:ext uri="{FF2B5EF4-FFF2-40B4-BE49-F238E27FC236}">
              <a16:creationId xmlns:a16="http://schemas.microsoft.com/office/drawing/2014/main" id="{77420412-C6BB-8085-1821-160BAF8A2989}"/>
            </a:ext>
          </a:extLst>
        </p:cNvPr>
        <p:cNvGrpSpPr/>
        <p:nvPr/>
      </p:nvGrpSpPr>
      <p:grpSpPr>
        <a:xfrm>
          <a:off x="0" y="0"/>
          <a:ext cx="0" cy="0"/>
          <a:chOff x="0" y="0"/>
          <a:chExt cx="0" cy="0"/>
        </a:xfrm>
      </p:grpSpPr>
      <p:sp>
        <p:nvSpPr>
          <p:cNvPr id="725" name="Google Shape;725;g54dda1946d_6_322:notes">
            <a:extLst>
              <a:ext uri="{FF2B5EF4-FFF2-40B4-BE49-F238E27FC236}">
                <a16:creationId xmlns:a16="http://schemas.microsoft.com/office/drawing/2014/main" id="{C9B5D44E-E2C9-675B-7983-9F4EC443EFEE}"/>
              </a:ext>
            </a:extLst>
          </p:cNvPr>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54dda1946d_6_322:notes">
            <a:extLst>
              <a:ext uri="{FF2B5EF4-FFF2-40B4-BE49-F238E27FC236}">
                <a16:creationId xmlns:a16="http://schemas.microsoft.com/office/drawing/2014/main" id="{DE7B4EE9-2E90-707F-2009-7FCB9FCA9010}"/>
              </a:ext>
            </a:extLst>
          </p:cNvPr>
          <p:cNvSpPr txBox="1">
            <a:spLocks noGrp="1"/>
          </p:cNvSpPr>
          <p:nvPr>
            <p:ph type="body" idx="1"/>
          </p:nvPr>
        </p:nvSpPr>
        <p:spPr>
          <a:xfrm>
            <a:off x="685800" y="4343400"/>
            <a:ext cx="5486400" cy="4114800"/>
          </a:xfrm>
          <a:prstGeom prst="rect">
            <a:avLst/>
          </a:prstGeom>
        </p:spPr>
        <p:txBody>
          <a:bodyPr spcFirstLastPara="1" wrap="square" lIns="91417" tIns="91417" rIns="91417" bIns="91417" anchor="t" anchorCtr="0">
            <a:noAutofit/>
          </a:bodyPr>
          <a:lstStyle/>
          <a:p>
            <a:pPr marL="0" indent="0">
              <a:buNone/>
            </a:pPr>
            <a:endParaRPr/>
          </a:p>
        </p:txBody>
      </p:sp>
    </p:spTree>
    <p:extLst>
      <p:ext uri="{BB962C8B-B14F-4D97-AF65-F5344CB8AC3E}">
        <p14:creationId xmlns:p14="http://schemas.microsoft.com/office/powerpoint/2010/main" val="2721211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a:extLst>
            <a:ext uri="{FF2B5EF4-FFF2-40B4-BE49-F238E27FC236}">
              <a16:creationId xmlns:a16="http://schemas.microsoft.com/office/drawing/2014/main" id="{250EAD42-9217-5363-4949-B7967FED6A40}"/>
            </a:ext>
          </a:extLst>
        </p:cNvPr>
        <p:cNvGrpSpPr/>
        <p:nvPr/>
      </p:nvGrpSpPr>
      <p:grpSpPr>
        <a:xfrm>
          <a:off x="0" y="0"/>
          <a:ext cx="0" cy="0"/>
          <a:chOff x="0" y="0"/>
          <a:chExt cx="0" cy="0"/>
        </a:xfrm>
      </p:grpSpPr>
      <p:sp>
        <p:nvSpPr>
          <p:cNvPr id="2695" name="Google Shape;2695;g13c8230601d_0_20:notes">
            <a:extLst>
              <a:ext uri="{FF2B5EF4-FFF2-40B4-BE49-F238E27FC236}">
                <a16:creationId xmlns:a16="http://schemas.microsoft.com/office/drawing/2014/main" id="{B10F1DDF-88A6-1947-1DC6-64241585634E}"/>
              </a:ext>
            </a:extLst>
          </p:cNvPr>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13c8230601d_0_20:notes">
            <a:extLst>
              <a:ext uri="{FF2B5EF4-FFF2-40B4-BE49-F238E27FC236}">
                <a16:creationId xmlns:a16="http://schemas.microsoft.com/office/drawing/2014/main" id="{139DF4F3-42EA-E02F-4706-DAC03758BBA4}"/>
              </a:ext>
            </a:extLst>
          </p:cNvPr>
          <p:cNvSpPr txBox="1">
            <a:spLocks noGrp="1"/>
          </p:cNvSpPr>
          <p:nvPr>
            <p:ph type="body" idx="1"/>
          </p:nvPr>
        </p:nvSpPr>
        <p:spPr>
          <a:xfrm>
            <a:off x="685800" y="4343400"/>
            <a:ext cx="5486400" cy="4114800"/>
          </a:xfrm>
          <a:prstGeom prst="rect">
            <a:avLst/>
          </a:prstGeom>
        </p:spPr>
        <p:txBody>
          <a:bodyPr spcFirstLastPara="1" wrap="square" lIns="91417" tIns="91417" rIns="91417" bIns="91417" anchor="t" anchorCtr="0">
            <a:noAutofit/>
          </a:bodyPr>
          <a:lstStyle/>
          <a:p>
            <a:pPr marL="0" indent="0">
              <a:buNone/>
            </a:pPr>
            <a:endParaRPr/>
          </a:p>
        </p:txBody>
      </p:sp>
    </p:spTree>
    <p:extLst>
      <p:ext uri="{BB962C8B-B14F-4D97-AF65-F5344CB8AC3E}">
        <p14:creationId xmlns:p14="http://schemas.microsoft.com/office/powerpoint/2010/main" val="195028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a:extLst>
            <a:ext uri="{FF2B5EF4-FFF2-40B4-BE49-F238E27FC236}">
              <a16:creationId xmlns:a16="http://schemas.microsoft.com/office/drawing/2014/main" id="{BD0AAB43-5B8A-0DD0-4F96-BFF1C1646448}"/>
            </a:ext>
          </a:extLst>
        </p:cNvPr>
        <p:cNvGrpSpPr/>
        <p:nvPr/>
      </p:nvGrpSpPr>
      <p:grpSpPr>
        <a:xfrm>
          <a:off x="0" y="0"/>
          <a:ext cx="0" cy="0"/>
          <a:chOff x="0" y="0"/>
          <a:chExt cx="0" cy="0"/>
        </a:xfrm>
      </p:grpSpPr>
      <p:sp>
        <p:nvSpPr>
          <p:cNvPr id="725" name="Google Shape;725;g54dda1946d_6_322:notes">
            <a:extLst>
              <a:ext uri="{FF2B5EF4-FFF2-40B4-BE49-F238E27FC236}">
                <a16:creationId xmlns:a16="http://schemas.microsoft.com/office/drawing/2014/main" id="{CD21CF0D-6FC6-6E36-9B21-B31BA6D0F83B}"/>
              </a:ext>
            </a:extLst>
          </p:cNvPr>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54dda1946d_6_322:notes">
            <a:extLst>
              <a:ext uri="{FF2B5EF4-FFF2-40B4-BE49-F238E27FC236}">
                <a16:creationId xmlns:a16="http://schemas.microsoft.com/office/drawing/2014/main" id="{95E49741-078A-88C1-1BF5-0D1E089A2ABA}"/>
              </a:ext>
            </a:extLst>
          </p:cNvPr>
          <p:cNvSpPr txBox="1">
            <a:spLocks noGrp="1"/>
          </p:cNvSpPr>
          <p:nvPr>
            <p:ph type="body" idx="1"/>
          </p:nvPr>
        </p:nvSpPr>
        <p:spPr>
          <a:xfrm>
            <a:off x="685800" y="4343400"/>
            <a:ext cx="5486400" cy="4114800"/>
          </a:xfrm>
          <a:prstGeom prst="rect">
            <a:avLst/>
          </a:prstGeom>
        </p:spPr>
        <p:txBody>
          <a:bodyPr spcFirstLastPara="1" wrap="square" lIns="91417" tIns="91417" rIns="91417" bIns="91417" anchor="t" anchorCtr="0">
            <a:noAutofit/>
          </a:bodyPr>
          <a:lstStyle/>
          <a:p>
            <a:pPr marL="0" indent="0">
              <a:buNone/>
            </a:pPr>
            <a:endParaRPr/>
          </a:p>
        </p:txBody>
      </p:sp>
    </p:spTree>
    <p:extLst>
      <p:ext uri="{BB962C8B-B14F-4D97-AF65-F5344CB8AC3E}">
        <p14:creationId xmlns:p14="http://schemas.microsoft.com/office/powerpoint/2010/main" val="1175575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13c8230601d_0_20: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13c8230601d_0_20:notes"/>
          <p:cNvSpPr txBox="1">
            <a:spLocks noGrp="1"/>
          </p:cNvSpPr>
          <p:nvPr>
            <p:ph type="body" idx="1"/>
          </p:nvPr>
        </p:nvSpPr>
        <p:spPr>
          <a:xfrm>
            <a:off x="685800" y="4343400"/>
            <a:ext cx="5486400" cy="4114800"/>
          </a:xfrm>
          <a:prstGeom prst="rect">
            <a:avLst/>
          </a:prstGeom>
        </p:spPr>
        <p:txBody>
          <a:bodyPr spcFirstLastPara="1" wrap="square" lIns="91417" tIns="91417" rIns="91417" bIns="91417" anchor="t" anchorCtr="0">
            <a:noAutofit/>
          </a:bodyPr>
          <a:lstStyle/>
          <a:p>
            <a:pPr marL="0" indent="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7"/>
        <p:cNvGrpSpPr/>
        <p:nvPr/>
      </p:nvGrpSpPr>
      <p:grpSpPr>
        <a:xfrm>
          <a:off x="0" y="0"/>
          <a:ext cx="0" cy="0"/>
          <a:chOff x="0" y="0"/>
          <a:chExt cx="0" cy="0"/>
        </a:xfrm>
      </p:grpSpPr>
      <p:sp>
        <p:nvSpPr>
          <p:cNvPr id="4738" name="Google Shape;4738;g54dda1946d_6_370: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9" name="Google Shape;4739;g54dda1946d_6_370:notes"/>
          <p:cNvSpPr txBox="1">
            <a:spLocks noGrp="1"/>
          </p:cNvSpPr>
          <p:nvPr>
            <p:ph type="body" idx="1"/>
          </p:nvPr>
        </p:nvSpPr>
        <p:spPr>
          <a:xfrm>
            <a:off x="685800" y="4343400"/>
            <a:ext cx="5486400" cy="4114800"/>
          </a:xfrm>
          <a:prstGeom prst="rect">
            <a:avLst/>
          </a:prstGeom>
        </p:spPr>
        <p:txBody>
          <a:bodyPr spcFirstLastPara="1" wrap="square" lIns="91417" tIns="91417" rIns="91417" bIns="91417" anchor="t" anchorCtr="0">
            <a:noAutofit/>
          </a:bodyPr>
          <a:lstStyle/>
          <a:p>
            <a:pPr marL="0" indent="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54ff9c4cb4_3_5: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54ff9c4cb4_3_5:notes"/>
          <p:cNvSpPr txBox="1">
            <a:spLocks noGrp="1"/>
          </p:cNvSpPr>
          <p:nvPr>
            <p:ph type="body" idx="1"/>
          </p:nvPr>
        </p:nvSpPr>
        <p:spPr>
          <a:xfrm>
            <a:off x="685800" y="4343400"/>
            <a:ext cx="5486400" cy="4114800"/>
          </a:xfrm>
          <a:prstGeom prst="rect">
            <a:avLst/>
          </a:prstGeom>
        </p:spPr>
        <p:txBody>
          <a:bodyPr spcFirstLastPara="1" wrap="square" lIns="91417" tIns="91417" rIns="91417" bIns="91417" anchor="t" anchorCtr="0">
            <a:noAutofit/>
          </a:bodyPr>
          <a:lstStyle/>
          <a:p>
            <a:pPr marL="0" indent="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5">
          <a:extLst>
            <a:ext uri="{FF2B5EF4-FFF2-40B4-BE49-F238E27FC236}">
              <a16:creationId xmlns:a16="http://schemas.microsoft.com/office/drawing/2014/main" id="{26DAA32A-63A8-28A9-6447-4BDDE51DA3BD}"/>
            </a:ext>
          </a:extLst>
        </p:cNvPr>
        <p:cNvGrpSpPr/>
        <p:nvPr/>
      </p:nvGrpSpPr>
      <p:grpSpPr>
        <a:xfrm>
          <a:off x="0" y="0"/>
          <a:ext cx="0" cy="0"/>
          <a:chOff x="0" y="0"/>
          <a:chExt cx="0" cy="0"/>
        </a:xfrm>
      </p:grpSpPr>
      <p:sp>
        <p:nvSpPr>
          <p:cNvPr id="4756" name="Google Shape;4756;g13c8230601d_0_54:notes">
            <a:extLst>
              <a:ext uri="{FF2B5EF4-FFF2-40B4-BE49-F238E27FC236}">
                <a16:creationId xmlns:a16="http://schemas.microsoft.com/office/drawing/2014/main" id="{8F2D329E-2554-C05D-50FF-75A469505657}"/>
              </a:ext>
            </a:extLst>
          </p:cNvPr>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7" name="Google Shape;4757;g13c8230601d_0_54:notes">
            <a:extLst>
              <a:ext uri="{FF2B5EF4-FFF2-40B4-BE49-F238E27FC236}">
                <a16:creationId xmlns:a16="http://schemas.microsoft.com/office/drawing/2014/main" id="{A8E8624B-F4D6-9BDE-96A3-140B99B62FFD}"/>
              </a:ext>
            </a:extLst>
          </p:cNvPr>
          <p:cNvSpPr txBox="1">
            <a:spLocks noGrp="1"/>
          </p:cNvSpPr>
          <p:nvPr>
            <p:ph type="body" idx="1"/>
          </p:nvPr>
        </p:nvSpPr>
        <p:spPr>
          <a:xfrm>
            <a:off x="685800" y="4343400"/>
            <a:ext cx="5486400" cy="4114800"/>
          </a:xfrm>
          <a:prstGeom prst="rect">
            <a:avLst/>
          </a:prstGeom>
        </p:spPr>
        <p:txBody>
          <a:bodyPr spcFirstLastPara="1" wrap="square" lIns="91417" tIns="91417" rIns="91417" bIns="91417" anchor="t" anchorCtr="0">
            <a:noAutofit/>
          </a:bodyPr>
          <a:lstStyle/>
          <a:p>
            <a:pPr marL="0" indent="0">
              <a:buNone/>
            </a:pPr>
            <a:endParaRPr/>
          </a:p>
        </p:txBody>
      </p:sp>
    </p:spTree>
    <p:extLst>
      <p:ext uri="{BB962C8B-B14F-4D97-AF65-F5344CB8AC3E}">
        <p14:creationId xmlns:p14="http://schemas.microsoft.com/office/powerpoint/2010/main" val="2735270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a:extLst>
            <a:ext uri="{FF2B5EF4-FFF2-40B4-BE49-F238E27FC236}">
              <a16:creationId xmlns:a16="http://schemas.microsoft.com/office/drawing/2014/main" id="{6E38F5ED-B69B-BF6C-0979-67DD4350F2C5}"/>
            </a:ext>
          </a:extLst>
        </p:cNvPr>
        <p:cNvGrpSpPr/>
        <p:nvPr/>
      </p:nvGrpSpPr>
      <p:grpSpPr>
        <a:xfrm>
          <a:off x="0" y="0"/>
          <a:ext cx="0" cy="0"/>
          <a:chOff x="0" y="0"/>
          <a:chExt cx="0" cy="0"/>
        </a:xfrm>
      </p:grpSpPr>
      <p:sp>
        <p:nvSpPr>
          <p:cNvPr id="299" name="Google Shape;299;g22256f51deb_0_0:notes">
            <a:extLst>
              <a:ext uri="{FF2B5EF4-FFF2-40B4-BE49-F238E27FC236}">
                <a16:creationId xmlns:a16="http://schemas.microsoft.com/office/drawing/2014/main" id="{53D6409E-6F5B-3BCE-AB2A-CC92DAFF5E18}"/>
              </a:ext>
            </a:extLst>
          </p:cNvPr>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2256f51deb_0_0:notes">
            <a:extLst>
              <a:ext uri="{FF2B5EF4-FFF2-40B4-BE49-F238E27FC236}">
                <a16:creationId xmlns:a16="http://schemas.microsoft.com/office/drawing/2014/main" id="{C1272644-FAEF-62ED-40B1-D84E1CFDBFBA}"/>
              </a:ext>
            </a:extLst>
          </p:cNvPr>
          <p:cNvSpPr txBox="1">
            <a:spLocks noGrp="1"/>
          </p:cNvSpPr>
          <p:nvPr>
            <p:ph type="body" idx="1"/>
          </p:nvPr>
        </p:nvSpPr>
        <p:spPr>
          <a:xfrm>
            <a:off x="685800" y="4343400"/>
            <a:ext cx="5486400" cy="4114800"/>
          </a:xfrm>
          <a:prstGeom prst="rect">
            <a:avLst/>
          </a:prstGeom>
        </p:spPr>
        <p:txBody>
          <a:bodyPr spcFirstLastPara="1" wrap="square" lIns="91417" tIns="91417" rIns="91417" bIns="91417" anchor="t" anchorCtr="0">
            <a:noAutofit/>
          </a:bodyPr>
          <a:lstStyle/>
          <a:p>
            <a:pPr marL="0" indent="0">
              <a:buNone/>
            </a:pPr>
            <a:endParaRPr/>
          </a:p>
        </p:txBody>
      </p:sp>
    </p:spTree>
    <p:extLst>
      <p:ext uri="{BB962C8B-B14F-4D97-AF65-F5344CB8AC3E}">
        <p14:creationId xmlns:p14="http://schemas.microsoft.com/office/powerpoint/2010/main" val="341143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5">
          <a:extLst>
            <a:ext uri="{FF2B5EF4-FFF2-40B4-BE49-F238E27FC236}">
              <a16:creationId xmlns:a16="http://schemas.microsoft.com/office/drawing/2014/main" id="{63E69A03-6126-6055-5478-F344964AA8FC}"/>
            </a:ext>
          </a:extLst>
        </p:cNvPr>
        <p:cNvGrpSpPr/>
        <p:nvPr/>
      </p:nvGrpSpPr>
      <p:grpSpPr>
        <a:xfrm>
          <a:off x="0" y="0"/>
          <a:ext cx="0" cy="0"/>
          <a:chOff x="0" y="0"/>
          <a:chExt cx="0" cy="0"/>
        </a:xfrm>
      </p:grpSpPr>
      <p:sp>
        <p:nvSpPr>
          <p:cNvPr id="4756" name="Google Shape;4756;g13c8230601d_0_54:notes">
            <a:extLst>
              <a:ext uri="{FF2B5EF4-FFF2-40B4-BE49-F238E27FC236}">
                <a16:creationId xmlns:a16="http://schemas.microsoft.com/office/drawing/2014/main" id="{2585A89B-76EB-43F7-29A0-D494E7EE5985}"/>
              </a:ext>
            </a:extLst>
          </p:cNvPr>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7" name="Google Shape;4757;g13c8230601d_0_54:notes">
            <a:extLst>
              <a:ext uri="{FF2B5EF4-FFF2-40B4-BE49-F238E27FC236}">
                <a16:creationId xmlns:a16="http://schemas.microsoft.com/office/drawing/2014/main" id="{F6AB7103-BA30-C927-42BA-22CB28A1E905}"/>
              </a:ext>
            </a:extLst>
          </p:cNvPr>
          <p:cNvSpPr txBox="1">
            <a:spLocks noGrp="1"/>
          </p:cNvSpPr>
          <p:nvPr>
            <p:ph type="body" idx="1"/>
          </p:nvPr>
        </p:nvSpPr>
        <p:spPr>
          <a:xfrm>
            <a:off x="685800" y="4343400"/>
            <a:ext cx="5486400" cy="4114800"/>
          </a:xfrm>
          <a:prstGeom prst="rect">
            <a:avLst/>
          </a:prstGeom>
        </p:spPr>
        <p:txBody>
          <a:bodyPr spcFirstLastPara="1" wrap="square" lIns="91417" tIns="91417" rIns="91417" bIns="91417" anchor="t" anchorCtr="0">
            <a:noAutofit/>
          </a:bodyPr>
          <a:lstStyle/>
          <a:p>
            <a:pPr marL="0" indent="0">
              <a:buNone/>
            </a:pPr>
            <a:endParaRPr/>
          </a:p>
        </p:txBody>
      </p:sp>
    </p:spTree>
    <p:extLst>
      <p:ext uri="{BB962C8B-B14F-4D97-AF65-F5344CB8AC3E}">
        <p14:creationId xmlns:p14="http://schemas.microsoft.com/office/powerpoint/2010/main" val="844987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a:extLst>
            <a:ext uri="{FF2B5EF4-FFF2-40B4-BE49-F238E27FC236}">
              <a16:creationId xmlns:a16="http://schemas.microsoft.com/office/drawing/2014/main" id="{F4241DBB-385D-53B9-40A1-D1C045BFC384}"/>
            </a:ext>
          </a:extLst>
        </p:cNvPr>
        <p:cNvGrpSpPr/>
        <p:nvPr/>
      </p:nvGrpSpPr>
      <p:grpSpPr>
        <a:xfrm>
          <a:off x="0" y="0"/>
          <a:ext cx="0" cy="0"/>
          <a:chOff x="0" y="0"/>
          <a:chExt cx="0" cy="0"/>
        </a:xfrm>
      </p:grpSpPr>
      <p:sp>
        <p:nvSpPr>
          <p:cNvPr id="725" name="Google Shape;725;g54dda1946d_6_322:notes">
            <a:extLst>
              <a:ext uri="{FF2B5EF4-FFF2-40B4-BE49-F238E27FC236}">
                <a16:creationId xmlns:a16="http://schemas.microsoft.com/office/drawing/2014/main" id="{5197E82C-CB53-3611-F87F-705227031FF4}"/>
              </a:ext>
            </a:extLst>
          </p:cNvPr>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54dda1946d_6_322:notes">
            <a:extLst>
              <a:ext uri="{FF2B5EF4-FFF2-40B4-BE49-F238E27FC236}">
                <a16:creationId xmlns:a16="http://schemas.microsoft.com/office/drawing/2014/main" id="{2EDF4313-B51C-27A5-7337-64FE5087E999}"/>
              </a:ext>
            </a:extLst>
          </p:cNvPr>
          <p:cNvSpPr txBox="1">
            <a:spLocks noGrp="1"/>
          </p:cNvSpPr>
          <p:nvPr>
            <p:ph type="body" idx="1"/>
          </p:nvPr>
        </p:nvSpPr>
        <p:spPr>
          <a:xfrm>
            <a:off x="685800" y="4343400"/>
            <a:ext cx="5486400" cy="4114800"/>
          </a:xfrm>
          <a:prstGeom prst="rect">
            <a:avLst/>
          </a:prstGeom>
        </p:spPr>
        <p:txBody>
          <a:bodyPr spcFirstLastPara="1" wrap="square" lIns="91417" tIns="91417" rIns="91417" bIns="91417" anchor="t" anchorCtr="0">
            <a:noAutofit/>
          </a:bodyPr>
          <a:lstStyle/>
          <a:p>
            <a:pPr marL="0" indent="0">
              <a:buNone/>
            </a:pPr>
            <a:endParaRPr/>
          </a:p>
        </p:txBody>
      </p:sp>
    </p:spTree>
    <p:extLst>
      <p:ext uri="{BB962C8B-B14F-4D97-AF65-F5344CB8AC3E}">
        <p14:creationId xmlns:p14="http://schemas.microsoft.com/office/powerpoint/2010/main" val="2473860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a:extLst>
            <a:ext uri="{FF2B5EF4-FFF2-40B4-BE49-F238E27FC236}">
              <a16:creationId xmlns:a16="http://schemas.microsoft.com/office/drawing/2014/main" id="{549BC1D7-70C7-1C02-9340-3ECE6BD4A682}"/>
            </a:ext>
          </a:extLst>
        </p:cNvPr>
        <p:cNvGrpSpPr/>
        <p:nvPr/>
      </p:nvGrpSpPr>
      <p:grpSpPr>
        <a:xfrm>
          <a:off x="0" y="0"/>
          <a:ext cx="0" cy="0"/>
          <a:chOff x="0" y="0"/>
          <a:chExt cx="0" cy="0"/>
        </a:xfrm>
      </p:grpSpPr>
      <p:sp>
        <p:nvSpPr>
          <p:cNvPr id="2695" name="Google Shape;2695;g13c8230601d_0_20:notes">
            <a:extLst>
              <a:ext uri="{FF2B5EF4-FFF2-40B4-BE49-F238E27FC236}">
                <a16:creationId xmlns:a16="http://schemas.microsoft.com/office/drawing/2014/main" id="{29FF7193-EC3A-8B48-A5B3-767AA2C1CF74}"/>
              </a:ext>
            </a:extLst>
          </p:cNvPr>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13c8230601d_0_20:notes">
            <a:extLst>
              <a:ext uri="{FF2B5EF4-FFF2-40B4-BE49-F238E27FC236}">
                <a16:creationId xmlns:a16="http://schemas.microsoft.com/office/drawing/2014/main" id="{0FE3E276-52A5-0F0C-A299-340C6F4B6570}"/>
              </a:ext>
            </a:extLst>
          </p:cNvPr>
          <p:cNvSpPr txBox="1">
            <a:spLocks noGrp="1"/>
          </p:cNvSpPr>
          <p:nvPr>
            <p:ph type="body" idx="1"/>
          </p:nvPr>
        </p:nvSpPr>
        <p:spPr>
          <a:xfrm>
            <a:off x="685800" y="4343400"/>
            <a:ext cx="5486400" cy="4114800"/>
          </a:xfrm>
          <a:prstGeom prst="rect">
            <a:avLst/>
          </a:prstGeom>
        </p:spPr>
        <p:txBody>
          <a:bodyPr spcFirstLastPara="1" wrap="square" lIns="91417" tIns="91417" rIns="91417" bIns="91417" anchor="t" anchorCtr="0">
            <a:noAutofit/>
          </a:bodyPr>
          <a:lstStyle/>
          <a:p>
            <a:pPr marL="0" indent="0">
              <a:buNone/>
            </a:pPr>
            <a:endParaRPr/>
          </a:p>
        </p:txBody>
      </p:sp>
    </p:spTree>
    <p:extLst>
      <p:ext uri="{BB962C8B-B14F-4D97-AF65-F5344CB8AC3E}">
        <p14:creationId xmlns:p14="http://schemas.microsoft.com/office/powerpoint/2010/main" val="2172974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3c8230601d_0_0: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3c8230601d_0_0:notes"/>
          <p:cNvSpPr txBox="1">
            <a:spLocks noGrp="1"/>
          </p:cNvSpPr>
          <p:nvPr>
            <p:ph type="body" idx="1"/>
          </p:nvPr>
        </p:nvSpPr>
        <p:spPr>
          <a:xfrm>
            <a:off x="685800" y="4343400"/>
            <a:ext cx="5486400" cy="4114800"/>
          </a:xfrm>
          <a:prstGeom prst="rect">
            <a:avLst/>
          </a:prstGeom>
        </p:spPr>
        <p:txBody>
          <a:bodyPr spcFirstLastPara="1" wrap="square" lIns="91417" tIns="91417" rIns="91417" bIns="91417" anchor="t" anchorCtr="0">
            <a:noAutofit/>
          </a:bodyPr>
          <a:lstStyle/>
          <a:p>
            <a:pPr marL="0" indent="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54dda1946d_6_322:notes"/>
          <p:cNvSpPr>
            <a:spLocks noGrp="1" noRot="1" noChangeAspect="1"/>
          </p:cNvSpPr>
          <p:nvPr>
            <p:ph type="sldImg" idx="2"/>
          </p:nvPr>
        </p:nvSpPr>
        <p:spPr>
          <a:xfrm>
            <a:off x="2216150" y="685800"/>
            <a:ext cx="2425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54dda1946d_6_322:notes"/>
          <p:cNvSpPr txBox="1">
            <a:spLocks noGrp="1"/>
          </p:cNvSpPr>
          <p:nvPr>
            <p:ph type="body" idx="1"/>
          </p:nvPr>
        </p:nvSpPr>
        <p:spPr>
          <a:xfrm>
            <a:off x="685800" y="4343400"/>
            <a:ext cx="5486400" cy="4114800"/>
          </a:xfrm>
          <a:prstGeom prst="rect">
            <a:avLst/>
          </a:prstGeom>
        </p:spPr>
        <p:txBody>
          <a:bodyPr spcFirstLastPara="1" wrap="square" lIns="91417" tIns="91417" rIns="91417" bIns="91417" anchor="t" anchorCtr="0">
            <a:noAutofit/>
          </a:bodyPr>
          <a:lstStyle/>
          <a:p>
            <a:pPr marL="0" indent="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541653" y="-948629"/>
            <a:ext cx="9978074" cy="12270796"/>
            <a:chOff x="-541653" y="-948629"/>
            <a:chExt cx="9978074" cy="12270796"/>
          </a:xfrm>
        </p:grpSpPr>
        <p:sp>
          <p:nvSpPr>
            <p:cNvPr id="10" name="Google Shape;10;p2"/>
            <p:cNvSpPr/>
            <p:nvPr/>
          </p:nvSpPr>
          <p:spPr>
            <a:xfrm rot="8978601">
              <a:off x="5851597" y="5571230"/>
              <a:ext cx="2856259" cy="3658216"/>
            </a:xfrm>
            <a:custGeom>
              <a:avLst/>
              <a:gdLst/>
              <a:ahLst/>
              <a:cxnLst/>
              <a:rect l="l" t="t" r="r" b="b"/>
              <a:pathLst>
                <a:path w="24987" h="32003" extrusionOk="0">
                  <a:moveTo>
                    <a:pt x="17086" y="6"/>
                  </a:moveTo>
                  <a:cubicBezTo>
                    <a:pt x="16001" y="6"/>
                    <a:pt x="14920" y="19"/>
                    <a:pt x="13836" y="60"/>
                  </a:cubicBezTo>
                  <a:cubicBezTo>
                    <a:pt x="12412" y="104"/>
                    <a:pt x="10911" y="275"/>
                    <a:pt x="9532" y="638"/>
                  </a:cubicBezTo>
                  <a:cubicBezTo>
                    <a:pt x="9454" y="656"/>
                    <a:pt x="9385" y="673"/>
                    <a:pt x="9315" y="698"/>
                  </a:cubicBezTo>
                  <a:cubicBezTo>
                    <a:pt x="8833" y="638"/>
                    <a:pt x="8384" y="569"/>
                    <a:pt x="8005" y="553"/>
                  </a:cubicBezTo>
                  <a:cubicBezTo>
                    <a:pt x="7880" y="546"/>
                    <a:pt x="7754" y="543"/>
                    <a:pt x="7626" y="543"/>
                  </a:cubicBezTo>
                  <a:cubicBezTo>
                    <a:pt x="7094" y="543"/>
                    <a:pt x="6543" y="594"/>
                    <a:pt x="6022" y="629"/>
                  </a:cubicBezTo>
                  <a:cubicBezTo>
                    <a:pt x="4598" y="725"/>
                    <a:pt x="3391" y="983"/>
                    <a:pt x="2037" y="1362"/>
                  </a:cubicBezTo>
                  <a:cubicBezTo>
                    <a:pt x="1468" y="1517"/>
                    <a:pt x="1054" y="2147"/>
                    <a:pt x="1191" y="2734"/>
                  </a:cubicBezTo>
                  <a:cubicBezTo>
                    <a:pt x="1182" y="2786"/>
                    <a:pt x="1174" y="2830"/>
                    <a:pt x="1174" y="2871"/>
                  </a:cubicBezTo>
                  <a:cubicBezTo>
                    <a:pt x="1149" y="3424"/>
                    <a:pt x="1106" y="3976"/>
                    <a:pt x="1062" y="4519"/>
                  </a:cubicBezTo>
                  <a:cubicBezTo>
                    <a:pt x="932" y="5131"/>
                    <a:pt x="855" y="5752"/>
                    <a:pt x="812" y="6373"/>
                  </a:cubicBezTo>
                  <a:cubicBezTo>
                    <a:pt x="768" y="6942"/>
                    <a:pt x="752" y="7512"/>
                    <a:pt x="752" y="8081"/>
                  </a:cubicBezTo>
                  <a:cubicBezTo>
                    <a:pt x="640" y="9246"/>
                    <a:pt x="537" y="10418"/>
                    <a:pt x="458" y="11591"/>
                  </a:cubicBezTo>
                  <a:cubicBezTo>
                    <a:pt x="270" y="14506"/>
                    <a:pt x="123" y="17422"/>
                    <a:pt x="71" y="20337"/>
                  </a:cubicBezTo>
                  <a:cubicBezTo>
                    <a:pt x="44" y="21769"/>
                    <a:pt x="11" y="23191"/>
                    <a:pt x="0" y="24615"/>
                  </a:cubicBezTo>
                  <a:cubicBezTo>
                    <a:pt x="0" y="25269"/>
                    <a:pt x="19" y="25934"/>
                    <a:pt x="79" y="26590"/>
                  </a:cubicBezTo>
                  <a:cubicBezTo>
                    <a:pt x="147" y="27383"/>
                    <a:pt x="207" y="28238"/>
                    <a:pt x="597" y="28952"/>
                  </a:cubicBezTo>
                  <a:cubicBezTo>
                    <a:pt x="673" y="29099"/>
                    <a:pt x="760" y="29229"/>
                    <a:pt x="864" y="29349"/>
                  </a:cubicBezTo>
                  <a:cubicBezTo>
                    <a:pt x="243" y="29686"/>
                    <a:pt x="27" y="30703"/>
                    <a:pt x="787" y="31135"/>
                  </a:cubicBezTo>
                  <a:cubicBezTo>
                    <a:pt x="1690" y="31636"/>
                    <a:pt x="2590" y="32003"/>
                    <a:pt x="3587" y="32003"/>
                  </a:cubicBezTo>
                  <a:cubicBezTo>
                    <a:pt x="3826" y="32003"/>
                    <a:pt x="4071" y="31982"/>
                    <a:pt x="4322" y="31936"/>
                  </a:cubicBezTo>
                  <a:cubicBezTo>
                    <a:pt x="5417" y="31729"/>
                    <a:pt x="6452" y="31005"/>
                    <a:pt x="6926" y="29978"/>
                  </a:cubicBezTo>
                  <a:cubicBezTo>
                    <a:pt x="7504" y="28720"/>
                    <a:pt x="7193" y="27426"/>
                    <a:pt x="6798" y="26157"/>
                  </a:cubicBezTo>
                  <a:cubicBezTo>
                    <a:pt x="6659" y="25718"/>
                    <a:pt x="6531" y="25269"/>
                    <a:pt x="6461" y="24804"/>
                  </a:cubicBezTo>
                  <a:cubicBezTo>
                    <a:pt x="6461" y="24804"/>
                    <a:pt x="6461" y="24805"/>
                    <a:pt x="6460" y="24805"/>
                  </a:cubicBezTo>
                  <a:cubicBezTo>
                    <a:pt x="6459" y="24805"/>
                    <a:pt x="6436" y="24596"/>
                    <a:pt x="6436" y="24572"/>
                  </a:cubicBezTo>
                  <a:cubicBezTo>
                    <a:pt x="6427" y="24433"/>
                    <a:pt x="6417" y="24305"/>
                    <a:pt x="6427" y="24174"/>
                  </a:cubicBezTo>
                  <a:cubicBezTo>
                    <a:pt x="6427" y="23829"/>
                    <a:pt x="6409" y="23899"/>
                    <a:pt x="6512" y="23545"/>
                  </a:cubicBezTo>
                  <a:cubicBezTo>
                    <a:pt x="6583" y="23303"/>
                    <a:pt x="6572" y="23382"/>
                    <a:pt x="6703" y="23123"/>
                  </a:cubicBezTo>
                  <a:cubicBezTo>
                    <a:pt x="6719" y="23096"/>
                    <a:pt x="6728" y="23079"/>
                    <a:pt x="6738" y="23063"/>
                  </a:cubicBezTo>
                  <a:cubicBezTo>
                    <a:pt x="6746" y="23052"/>
                    <a:pt x="6755" y="23044"/>
                    <a:pt x="6755" y="23036"/>
                  </a:cubicBezTo>
                  <a:cubicBezTo>
                    <a:pt x="6831" y="22959"/>
                    <a:pt x="6901" y="22872"/>
                    <a:pt x="6978" y="22804"/>
                  </a:cubicBezTo>
                  <a:cubicBezTo>
                    <a:pt x="7038" y="22734"/>
                    <a:pt x="7108" y="22682"/>
                    <a:pt x="7169" y="22622"/>
                  </a:cubicBezTo>
                  <a:cubicBezTo>
                    <a:pt x="7193" y="22605"/>
                    <a:pt x="7212" y="22587"/>
                    <a:pt x="7229" y="22570"/>
                  </a:cubicBezTo>
                  <a:cubicBezTo>
                    <a:pt x="7245" y="22562"/>
                    <a:pt x="7272" y="22545"/>
                    <a:pt x="7307" y="22527"/>
                  </a:cubicBezTo>
                  <a:cubicBezTo>
                    <a:pt x="7496" y="22407"/>
                    <a:pt x="7678" y="22276"/>
                    <a:pt x="7876" y="22164"/>
                  </a:cubicBezTo>
                  <a:cubicBezTo>
                    <a:pt x="8738" y="21655"/>
                    <a:pt x="9617" y="21216"/>
                    <a:pt x="10393" y="20569"/>
                  </a:cubicBezTo>
                  <a:cubicBezTo>
                    <a:pt x="12205" y="19051"/>
                    <a:pt x="12877" y="16706"/>
                    <a:pt x="12714" y="14411"/>
                  </a:cubicBezTo>
                  <a:cubicBezTo>
                    <a:pt x="12679" y="13860"/>
                    <a:pt x="12602" y="13307"/>
                    <a:pt x="12602" y="12755"/>
                  </a:cubicBezTo>
                  <a:cubicBezTo>
                    <a:pt x="12602" y="12610"/>
                    <a:pt x="12610" y="12463"/>
                    <a:pt x="12619" y="12324"/>
                  </a:cubicBezTo>
                  <a:lnTo>
                    <a:pt x="12619" y="12237"/>
                  </a:lnTo>
                  <a:cubicBezTo>
                    <a:pt x="12627" y="12212"/>
                    <a:pt x="12637" y="12186"/>
                    <a:pt x="12645" y="12144"/>
                  </a:cubicBezTo>
                  <a:cubicBezTo>
                    <a:pt x="12662" y="12057"/>
                    <a:pt x="12679" y="11970"/>
                    <a:pt x="12706" y="11885"/>
                  </a:cubicBezTo>
                  <a:cubicBezTo>
                    <a:pt x="12730" y="11807"/>
                    <a:pt x="12782" y="11668"/>
                    <a:pt x="12782" y="11652"/>
                  </a:cubicBezTo>
                  <a:cubicBezTo>
                    <a:pt x="12869" y="11488"/>
                    <a:pt x="12964" y="11324"/>
                    <a:pt x="13068" y="11169"/>
                  </a:cubicBezTo>
                  <a:cubicBezTo>
                    <a:pt x="13076" y="11151"/>
                    <a:pt x="13084" y="11134"/>
                    <a:pt x="13093" y="11126"/>
                  </a:cubicBezTo>
                  <a:cubicBezTo>
                    <a:pt x="13093" y="11117"/>
                    <a:pt x="13093" y="11117"/>
                    <a:pt x="13103" y="11117"/>
                  </a:cubicBezTo>
                  <a:cubicBezTo>
                    <a:pt x="13180" y="11031"/>
                    <a:pt x="13248" y="10944"/>
                    <a:pt x="13326" y="10867"/>
                  </a:cubicBezTo>
                  <a:cubicBezTo>
                    <a:pt x="13395" y="10799"/>
                    <a:pt x="13465" y="10747"/>
                    <a:pt x="13525" y="10677"/>
                  </a:cubicBezTo>
                  <a:cubicBezTo>
                    <a:pt x="13542" y="10660"/>
                    <a:pt x="13558" y="10643"/>
                    <a:pt x="13577" y="10633"/>
                  </a:cubicBezTo>
                  <a:cubicBezTo>
                    <a:pt x="13585" y="10625"/>
                    <a:pt x="13610" y="10617"/>
                    <a:pt x="13629" y="10600"/>
                  </a:cubicBezTo>
                  <a:cubicBezTo>
                    <a:pt x="13784" y="10513"/>
                    <a:pt x="13939" y="10418"/>
                    <a:pt x="14094" y="10341"/>
                  </a:cubicBezTo>
                  <a:cubicBezTo>
                    <a:pt x="14119" y="10333"/>
                    <a:pt x="14241" y="10290"/>
                    <a:pt x="14283" y="10271"/>
                  </a:cubicBezTo>
                  <a:cubicBezTo>
                    <a:pt x="14397" y="10238"/>
                    <a:pt x="14500" y="10211"/>
                    <a:pt x="14612" y="10186"/>
                  </a:cubicBezTo>
                  <a:cubicBezTo>
                    <a:pt x="14743" y="10159"/>
                    <a:pt x="14792" y="10150"/>
                    <a:pt x="14799" y="10150"/>
                  </a:cubicBezTo>
                  <a:cubicBezTo>
                    <a:pt x="14811" y="10150"/>
                    <a:pt x="14719" y="10171"/>
                    <a:pt x="14672" y="10178"/>
                  </a:cubicBezTo>
                  <a:cubicBezTo>
                    <a:pt x="14835" y="10159"/>
                    <a:pt x="14999" y="10159"/>
                    <a:pt x="15162" y="10159"/>
                  </a:cubicBezTo>
                  <a:cubicBezTo>
                    <a:pt x="15388" y="10159"/>
                    <a:pt x="15603" y="10178"/>
                    <a:pt x="15827" y="10194"/>
                  </a:cubicBezTo>
                  <a:cubicBezTo>
                    <a:pt x="15827" y="10194"/>
                    <a:pt x="16129" y="10229"/>
                    <a:pt x="16156" y="10229"/>
                  </a:cubicBezTo>
                  <a:cubicBezTo>
                    <a:pt x="16284" y="10246"/>
                    <a:pt x="16423" y="10271"/>
                    <a:pt x="16551" y="10290"/>
                  </a:cubicBezTo>
                  <a:cubicBezTo>
                    <a:pt x="17298" y="10398"/>
                    <a:pt x="18035" y="10504"/>
                    <a:pt x="18774" y="10504"/>
                  </a:cubicBezTo>
                  <a:cubicBezTo>
                    <a:pt x="19265" y="10504"/>
                    <a:pt x="19757" y="10457"/>
                    <a:pt x="20252" y="10333"/>
                  </a:cubicBezTo>
                  <a:cubicBezTo>
                    <a:pt x="22314" y="9805"/>
                    <a:pt x="23978" y="8116"/>
                    <a:pt x="24607" y="6106"/>
                  </a:cubicBezTo>
                  <a:cubicBezTo>
                    <a:pt x="24986" y="4900"/>
                    <a:pt x="24961" y="3475"/>
                    <a:pt x="24365" y="2337"/>
                  </a:cubicBezTo>
                  <a:cubicBezTo>
                    <a:pt x="23804" y="1285"/>
                    <a:pt x="22728" y="604"/>
                    <a:pt x="21606" y="311"/>
                  </a:cubicBezTo>
                  <a:cubicBezTo>
                    <a:pt x="20424" y="0"/>
                    <a:pt x="19174" y="17"/>
                    <a:pt x="17967" y="8"/>
                  </a:cubicBezTo>
                  <a:cubicBezTo>
                    <a:pt x="17673" y="7"/>
                    <a:pt x="17379" y="6"/>
                    <a:pt x="17086" y="6"/>
                  </a:cubicBezTo>
                  <a:close/>
                </a:path>
              </a:pathLst>
            </a:custGeom>
            <a:solidFill>
              <a:srgbClr val="FFA700">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5400000">
              <a:off x="-712612" y="8527482"/>
              <a:ext cx="2965645" cy="2623728"/>
            </a:xfrm>
            <a:custGeom>
              <a:avLst/>
              <a:gdLst/>
              <a:ahLst/>
              <a:cxnLst/>
              <a:rect l="l" t="t" r="r" b="b"/>
              <a:pathLst>
                <a:path w="27209" h="24072" extrusionOk="0">
                  <a:moveTo>
                    <a:pt x="12254" y="20605"/>
                  </a:moveTo>
                  <a:cubicBezTo>
                    <a:pt x="12281" y="20631"/>
                    <a:pt x="12306" y="20656"/>
                    <a:pt x="12333" y="20673"/>
                  </a:cubicBezTo>
                  <a:lnTo>
                    <a:pt x="12213" y="20673"/>
                  </a:lnTo>
                  <a:cubicBezTo>
                    <a:pt x="12229" y="20648"/>
                    <a:pt x="12237" y="20621"/>
                    <a:pt x="12254" y="20605"/>
                  </a:cubicBezTo>
                  <a:close/>
                  <a:moveTo>
                    <a:pt x="24719" y="1"/>
                  </a:moveTo>
                  <a:cubicBezTo>
                    <a:pt x="21976" y="1"/>
                    <a:pt x="19469" y="1603"/>
                    <a:pt x="18008" y="3969"/>
                  </a:cubicBezTo>
                  <a:cubicBezTo>
                    <a:pt x="17170" y="5323"/>
                    <a:pt x="16679" y="6892"/>
                    <a:pt x="16429" y="8460"/>
                  </a:cubicBezTo>
                  <a:cubicBezTo>
                    <a:pt x="16290" y="9307"/>
                    <a:pt x="16197" y="10152"/>
                    <a:pt x="16145" y="11006"/>
                  </a:cubicBezTo>
                  <a:cubicBezTo>
                    <a:pt x="16127" y="11358"/>
                    <a:pt x="16118" y="11712"/>
                    <a:pt x="16110" y="12066"/>
                  </a:cubicBezTo>
                  <a:cubicBezTo>
                    <a:pt x="16102" y="12265"/>
                    <a:pt x="16094" y="12455"/>
                    <a:pt x="16075" y="12644"/>
                  </a:cubicBezTo>
                  <a:cubicBezTo>
                    <a:pt x="16075" y="12704"/>
                    <a:pt x="16067" y="12766"/>
                    <a:pt x="16067" y="12826"/>
                  </a:cubicBezTo>
                  <a:cubicBezTo>
                    <a:pt x="16058" y="12842"/>
                    <a:pt x="16050" y="12911"/>
                    <a:pt x="16032" y="12954"/>
                  </a:cubicBezTo>
                  <a:cubicBezTo>
                    <a:pt x="16007" y="13066"/>
                    <a:pt x="15980" y="13169"/>
                    <a:pt x="15955" y="13273"/>
                  </a:cubicBezTo>
                  <a:cubicBezTo>
                    <a:pt x="15955" y="13273"/>
                    <a:pt x="15928" y="13343"/>
                    <a:pt x="15920" y="13395"/>
                  </a:cubicBezTo>
                  <a:cubicBezTo>
                    <a:pt x="15903" y="13420"/>
                    <a:pt x="15887" y="13455"/>
                    <a:pt x="15887" y="13463"/>
                  </a:cubicBezTo>
                  <a:cubicBezTo>
                    <a:pt x="15851" y="13515"/>
                    <a:pt x="15825" y="13567"/>
                    <a:pt x="15791" y="13619"/>
                  </a:cubicBezTo>
                  <a:cubicBezTo>
                    <a:pt x="15792" y="13617"/>
                    <a:pt x="15792" y="13617"/>
                    <a:pt x="15792" y="13617"/>
                  </a:cubicBezTo>
                  <a:lnTo>
                    <a:pt x="15792" y="13617"/>
                  </a:lnTo>
                  <a:cubicBezTo>
                    <a:pt x="15787" y="13617"/>
                    <a:pt x="15708" y="13710"/>
                    <a:pt x="15653" y="13766"/>
                  </a:cubicBezTo>
                  <a:cubicBezTo>
                    <a:pt x="15636" y="13782"/>
                    <a:pt x="15618" y="13790"/>
                    <a:pt x="15601" y="13801"/>
                  </a:cubicBezTo>
                  <a:cubicBezTo>
                    <a:pt x="15593" y="13809"/>
                    <a:pt x="15584" y="13809"/>
                    <a:pt x="15584" y="13817"/>
                  </a:cubicBezTo>
                  <a:lnTo>
                    <a:pt x="15576" y="13817"/>
                  </a:lnTo>
                  <a:cubicBezTo>
                    <a:pt x="15593" y="13826"/>
                    <a:pt x="15609" y="13826"/>
                    <a:pt x="15618" y="13834"/>
                  </a:cubicBezTo>
                  <a:cubicBezTo>
                    <a:pt x="15609" y="13826"/>
                    <a:pt x="15584" y="13826"/>
                    <a:pt x="15557" y="13826"/>
                  </a:cubicBezTo>
                  <a:lnTo>
                    <a:pt x="15549" y="13834"/>
                  </a:lnTo>
                  <a:lnTo>
                    <a:pt x="15533" y="13834"/>
                  </a:lnTo>
                  <a:lnTo>
                    <a:pt x="15524" y="13826"/>
                  </a:lnTo>
                  <a:cubicBezTo>
                    <a:pt x="15506" y="13826"/>
                    <a:pt x="15497" y="13826"/>
                    <a:pt x="15481" y="13817"/>
                  </a:cubicBezTo>
                  <a:cubicBezTo>
                    <a:pt x="15247" y="13697"/>
                    <a:pt x="15032" y="13559"/>
                    <a:pt x="14825" y="13403"/>
                  </a:cubicBezTo>
                  <a:cubicBezTo>
                    <a:pt x="14272" y="13006"/>
                    <a:pt x="13721" y="12611"/>
                    <a:pt x="13057" y="12437"/>
                  </a:cubicBezTo>
                  <a:cubicBezTo>
                    <a:pt x="12785" y="12366"/>
                    <a:pt x="12508" y="12333"/>
                    <a:pt x="12231" y="12333"/>
                  </a:cubicBezTo>
                  <a:cubicBezTo>
                    <a:pt x="11597" y="12333"/>
                    <a:pt x="10965" y="12507"/>
                    <a:pt x="10401" y="12807"/>
                  </a:cubicBezTo>
                  <a:cubicBezTo>
                    <a:pt x="8961" y="13594"/>
                    <a:pt x="8269" y="15179"/>
                    <a:pt x="7762" y="16655"/>
                  </a:cubicBezTo>
                  <a:lnTo>
                    <a:pt x="7762" y="16672"/>
                  </a:lnTo>
                  <a:cubicBezTo>
                    <a:pt x="7735" y="16723"/>
                    <a:pt x="7711" y="16775"/>
                    <a:pt x="7684" y="16835"/>
                  </a:cubicBezTo>
                  <a:cubicBezTo>
                    <a:pt x="7624" y="16957"/>
                    <a:pt x="7572" y="17069"/>
                    <a:pt x="7504" y="17181"/>
                  </a:cubicBezTo>
                  <a:cubicBezTo>
                    <a:pt x="7485" y="17206"/>
                    <a:pt x="7400" y="17344"/>
                    <a:pt x="7348" y="17423"/>
                  </a:cubicBezTo>
                  <a:cubicBezTo>
                    <a:pt x="7313" y="17448"/>
                    <a:pt x="7218" y="17535"/>
                    <a:pt x="7174" y="17587"/>
                  </a:cubicBezTo>
                  <a:cubicBezTo>
                    <a:pt x="7150" y="17595"/>
                    <a:pt x="7123" y="17603"/>
                    <a:pt x="7098" y="17620"/>
                  </a:cubicBezTo>
                  <a:lnTo>
                    <a:pt x="7079" y="17620"/>
                  </a:lnTo>
                  <a:cubicBezTo>
                    <a:pt x="7027" y="17611"/>
                    <a:pt x="6986" y="17595"/>
                    <a:pt x="6994" y="17595"/>
                  </a:cubicBezTo>
                  <a:cubicBezTo>
                    <a:pt x="6943" y="17578"/>
                    <a:pt x="6891" y="17560"/>
                    <a:pt x="6831" y="17543"/>
                  </a:cubicBezTo>
                  <a:lnTo>
                    <a:pt x="6812" y="17543"/>
                  </a:lnTo>
                  <a:lnTo>
                    <a:pt x="6804" y="17535"/>
                  </a:lnTo>
                  <a:cubicBezTo>
                    <a:pt x="5845" y="16925"/>
                    <a:pt x="4746" y="16395"/>
                    <a:pt x="3635" y="16395"/>
                  </a:cubicBezTo>
                  <a:cubicBezTo>
                    <a:pt x="3158" y="16395"/>
                    <a:pt x="2678" y="16493"/>
                    <a:pt x="2207" y="16723"/>
                  </a:cubicBezTo>
                  <a:cubicBezTo>
                    <a:pt x="439" y="17578"/>
                    <a:pt x="0" y="19681"/>
                    <a:pt x="224" y="21449"/>
                  </a:cubicBezTo>
                  <a:cubicBezTo>
                    <a:pt x="319" y="22140"/>
                    <a:pt x="749" y="22734"/>
                    <a:pt x="1509" y="22734"/>
                  </a:cubicBezTo>
                  <a:cubicBezTo>
                    <a:pt x="1586" y="22734"/>
                    <a:pt x="1673" y="22726"/>
                    <a:pt x="1749" y="22710"/>
                  </a:cubicBezTo>
                  <a:cubicBezTo>
                    <a:pt x="2397" y="23426"/>
                    <a:pt x="3492" y="23598"/>
                    <a:pt x="4484" y="23685"/>
                  </a:cubicBezTo>
                  <a:cubicBezTo>
                    <a:pt x="5701" y="23788"/>
                    <a:pt x="6916" y="23873"/>
                    <a:pt x="8133" y="23943"/>
                  </a:cubicBezTo>
                  <a:cubicBezTo>
                    <a:pt x="9818" y="24024"/>
                    <a:pt x="11504" y="24067"/>
                    <a:pt x="13187" y="24067"/>
                  </a:cubicBezTo>
                  <a:cubicBezTo>
                    <a:pt x="14001" y="24067"/>
                    <a:pt x="14815" y="24057"/>
                    <a:pt x="15628" y="24036"/>
                  </a:cubicBezTo>
                  <a:cubicBezTo>
                    <a:pt x="16990" y="24003"/>
                    <a:pt x="18352" y="23916"/>
                    <a:pt x="19706" y="23856"/>
                  </a:cubicBezTo>
                  <a:cubicBezTo>
                    <a:pt x="20194" y="23830"/>
                    <a:pt x="20686" y="23815"/>
                    <a:pt x="21177" y="23815"/>
                  </a:cubicBezTo>
                  <a:cubicBezTo>
                    <a:pt x="21354" y="23815"/>
                    <a:pt x="21531" y="23817"/>
                    <a:pt x="21707" y="23821"/>
                  </a:cubicBezTo>
                  <a:cubicBezTo>
                    <a:pt x="22069" y="23829"/>
                    <a:pt x="22432" y="23856"/>
                    <a:pt x="22794" y="23892"/>
                  </a:cubicBezTo>
                  <a:cubicBezTo>
                    <a:pt x="22846" y="23900"/>
                    <a:pt x="22881" y="23900"/>
                    <a:pt x="22914" y="23900"/>
                  </a:cubicBezTo>
                  <a:cubicBezTo>
                    <a:pt x="23140" y="23933"/>
                    <a:pt x="23363" y="23976"/>
                    <a:pt x="23587" y="24028"/>
                  </a:cubicBezTo>
                  <a:cubicBezTo>
                    <a:pt x="23728" y="24058"/>
                    <a:pt x="23866" y="24072"/>
                    <a:pt x="24001" y="24072"/>
                  </a:cubicBezTo>
                  <a:cubicBezTo>
                    <a:pt x="24934" y="24072"/>
                    <a:pt x="25691" y="23393"/>
                    <a:pt x="25743" y="22391"/>
                  </a:cubicBezTo>
                  <a:cubicBezTo>
                    <a:pt x="26071" y="15490"/>
                    <a:pt x="26555" y="8599"/>
                    <a:pt x="27149" y="1717"/>
                  </a:cubicBezTo>
                  <a:cubicBezTo>
                    <a:pt x="27209" y="1052"/>
                    <a:pt x="26598" y="216"/>
                    <a:pt x="25926" y="104"/>
                  </a:cubicBezTo>
                  <a:cubicBezTo>
                    <a:pt x="25520" y="34"/>
                    <a:pt x="25117" y="1"/>
                    <a:pt x="24719" y="1"/>
                  </a:cubicBezTo>
                  <a:close/>
                </a:path>
              </a:pathLst>
            </a:custGeom>
            <a:solidFill>
              <a:srgbClr val="4AA1D2">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4500011">
              <a:off x="6467837" y="-667861"/>
              <a:ext cx="2055052" cy="1920590"/>
            </a:xfrm>
            <a:custGeom>
              <a:avLst/>
              <a:gdLst/>
              <a:ahLst/>
              <a:cxnLst/>
              <a:rect l="l" t="t" r="r" b="b"/>
              <a:pathLst>
                <a:path w="3348" h="3129" extrusionOk="0">
                  <a:moveTo>
                    <a:pt x="1865" y="1"/>
                  </a:moveTo>
                  <a:cubicBezTo>
                    <a:pt x="1754" y="1"/>
                    <a:pt x="1646" y="12"/>
                    <a:pt x="1553" y="36"/>
                  </a:cubicBezTo>
                  <a:cubicBezTo>
                    <a:pt x="1104" y="131"/>
                    <a:pt x="752" y="467"/>
                    <a:pt x="527" y="856"/>
                  </a:cubicBezTo>
                  <a:cubicBezTo>
                    <a:pt x="121" y="1562"/>
                    <a:pt x="1" y="2855"/>
                    <a:pt x="1027" y="3097"/>
                  </a:cubicBezTo>
                  <a:cubicBezTo>
                    <a:pt x="1111" y="3118"/>
                    <a:pt x="1197" y="3129"/>
                    <a:pt x="1282" y="3129"/>
                  </a:cubicBezTo>
                  <a:cubicBezTo>
                    <a:pt x="1621" y="3129"/>
                    <a:pt x="1955" y="2966"/>
                    <a:pt x="2114" y="2648"/>
                  </a:cubicBezTo>
                  <a:cubicBezTo>
                    <a:pt x="2182" y="2512"/>
                    <a:pt x="2209" y="2356"/>
                    <a:pt x="2209" y="2201"/>
                  </a:cubicBezTo>
                  <a:cubicBezTo>
                    <a:pt x="2209" y="2166"/>
                    <a:pt x="2209" y="2131"/>
                    <a:pt x="2201" y="2098"/>
                  </a:cubicBezTo>
                  <a:cubicBezTo>
                    <a:pt x="2218" y="2098"/>
                    <a:pt x="2226" y="2098"/>
                    <a:pt x="2234" y="2087"/>
                  </a:cubicBezTo>
                  <a:cubicBezTo>
                    <a:pt x="2615" y="1967"/>
                    <a:pt x="2994" y="1829"/>
                    <a:pt x="3157" y="1433"/>
                  </a:cubicBezTo>
                  <a:cubicBezTo>
                    <a:pt x="3348" y="992"/>
                    <a:pt x="3149" y="510"/>
                    <a:pt x="2787" y="224"/>
                  </a:cubicBezTo>
                  <a:cubicBezTo>
                    <a:pt x="2593" y="75"/>
                    <a:pt x="2365" y="4"/>
                    <a:pt x="2133" y="4"/>
                  </a:cubicBezTo>
                  <a:cubicBezTo>
                    <a:pt x="2098" y="4"/>
                    <a:pt x="2063" y="6"/>
                    <a:pt x="2027" y="9"/>
                  </a:cubicBezTo>
                  <a:cubicBezTo>
                    <a:pt x="1973" y="4"/>
                    <a:pt x="1919" y="1"/>
                    <a:pt x="1865" y="1"/>
                  </a:cubicBezTo>
                  <a:close/>
                </a:path>
              </a:pathLst>
            </a:custGeom>
            <a:solidFill>
              <a:srgbClr val="EF6946">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3;p2"/>
          <p:cNvSpPr txBox="1">
            <a:spLocks noGrp="1"/>
          </p:cNvSpPr>
          <p:nvPr>
            <p:ph type="ctrTitle"/>
          </p:nvPr>
        </p:nvSpPr>
        <p:spPr>
          <a:xfrm>
            <a:off x="641100" y="979775"/>
            <a:ext cx="6286500" cy="2574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Clr>
                <a:srgbClr val="191919"/>
              </a:buClr>
              <a:buSzPts val="5200"/>
              <a:buNone/>
              <a:defRPr sz="4500" b="1"/>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4" name="Google Shape;14;p2"/>
          <p:cNvSpPr txBox="1">
            <a:spLocks noGrp="1"/>
          </p:cNvSpPr>
          <p:nvPr>
            <p:ph type="subTitle" idx="1"/>
          </p:nvPr>
        </p:nvSpPr>
        <p:spPr>
          <a:xfrm>
            <a:off x="637800" y="3554375"/>
            <a:ext cx="6286500" cy="56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0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
    <p:spTree>
      <p:nvGrpSpPr>
        <p:cNvPr id="1" name="Shape 98"/>
        <p:cNvGrpSpPr/>
        <p:nvPr/>
      </p:nvGrpSpPr>
      <p:grpSpPr>
        <a:xfrm>
          <a:off x="0" y="0"/>
          <a:ext cx="0" cy="0"/>
          <a:chOff x="0" y="0"/>
          <a:chExt cx="0" cy="0"/>
        </a:xfrm>
      </p:grpSpPr>
      <p:grpSp>
        <p:nvGrpSpPr>
          <p:cNvPr id="99" name="Google Shape;99;p15"/>
          <p:cNvGrpSpPr/>
          <p:nvPr/>
        </p:nvGrpSpPr>
        <p:grpSpPr>
          <a:xfrm>
            <a:off x="-332311" y="-219045"/>
            <a:ext cx="8066827" cy="11050631"/>
            <a:chOff x="-332311" y="-219045"/>
            <a:chExt cx="8066827" cy="11050631"/>
          </a:xfrm>
        </p:grpSpPr>
        <p:sp>
          <p:nvSpPr>
            <p:cNvPr id="100" name="Google Shape;100;p15"/>
            <p:cNvSpPr/>
            <p:nvPr/>
          </p:nvSpPr>
          <p:spPr>
            <a:xfrm rot="5400000">
              <a:off x="6759257" y="9840868"/>
              <a:ext cx="617068" cy="457789"/>
            </a:xfrm>
            <a:custGeom>
              <a:avLst/>
              <a:gdLst/>
              <a:ahLst/>
              <a:cxnLst/>
              <a:rect l="l" t="t" r="r" b="b"/>
              <a:pathLst>
                <a:path w="6617" h="4909" extrusionOk="0">
                  <a:moveTo>
                    <a:pt x="2712" y="1"/>
                  </a:moveTo>
                  <a:cubicBezTo>
                    <a:pt x="2287" y="1"/>
                    <a:pt x="1865" y="87"/>
                    <a:pt x="1475" y="291"/>
                  </a:cubicBezTo>
                  <a:cubicBezTo>
                    <a:pt x="1216" y="421"/>
                    <a:pt x="992" y="611"/>
                    <a:pt x="812" y="835"/>
                  </a:cubicBezTo>
                  <a:cubicBezTo>
                    <a:pt x="199" y="1325"/>
                    <a:pt x="1" y="2249"/>
                    <a:pt x="450" y="2940"/>
                  </a:cubicBezTo>
                  <a:cubicBezTo>
                    <a:pt x="760" y="3414"/>
                    <a:pt x="1278" y="3638"/>
                    <a:pt x="1820" y="3689"/>
                  </a:cubicBezTo>
                  <a:cubicBezTo>
                    <a:pt x="1915" y="3696"/>
                    <a:pt x="2008" y="3699"/>
                    <a:pt x="2101" y="3699"/>
                  </a:cubicBezTo>
                  <a:cubicBezTo>
                    <a:pt x="2229" y="3699"/>
                    <a:pt x="2356" y="3694"/>
                    <a:pt x="2485" y="3689"/>
                  </a:cubicBezTo>
                  <a:cubicBezTo>
                    <a:pt x="2613" y="3681"/>
                    <a:pt x="2743" y="3673"/>
                    <a:pt x="2872" y="3673"/>
                  </a:cubicBezTo>
                  <a:lnTo>
                    <a:pt x="3002" y="3673"/>
                  </a:lnTo>
                  <a:cubicBezTo>
                    <a:pt x="3046" y="3681"/>
                    <a:pt x="3089" y="3681"/>
                    <a:pt x="3130" y="3681"/>
                  </a:cubicBezTo>
                  <a:cubicBezTo>
                    <a:pt x="3130" y="3689"/>
                    <a:pt x="3141" y="3689"/>
                    <a:pt x="3141" y="3689"/>
                  </a:cubicBezTo>
                  <a:cubicBezTo>
                    <a:pt x="3253" y="3706"/>
                    <a:pt x="3356" y="3741"/>
                    <a:pt x="3460" y="3768"/>
                  </a:cubicBezTo>
                  <a:cubicBezTo>
                    <a:pt x="3468" y="3776"/>
                    <a:pt x="3476" y="3776"/>
                    <a:pt x="3484" y="3776"/>
                  </a:cubicBezTo>
                  <a:cubicBezTo>
                    <a:pt x="3493" y="3785"/>
                    <a:pt x="3503" y="3785"/>
                    <a:pt x="3511" y="3793"/>
                  </a:cubicBezTo>
                  <a:cubicBezTo>
                    <a:pt x="3544" y="3809"/>
                    <a:pt x="3571" y="3828"/>
                    <a:pt x="3607" y="3845"/>
                  </a:cubicBezTo>
                  <a:cubicBezTo>
                    <a:pt x="3658" y="3871"/>
                    <a:pt x="3700" y="3896"/>
                    <a:pt x="3743" y="3923"/>
                  </a:cubicBezTo>
                  <a:cubicBezTo>
                    <a:pt x="3751" y="3931"/>
                    <a:pt x="3830" y="3983"/>
                    <a:pt x="3830" y="3992"/>
                  </a:cubicBezTo>
                  <a:cubicBezTo>
                    <a:pt x="3917" y="4060"/>
                    <a:pt x="3994" y="4138"/>
                    <a:pt x="4062" y="4215"/>
                  </a:cubicBezTo>
                  <a:cubicBezTo>
                    <a:pt x="4377" y="4569"/>
                    <a:pt x="4729" y="4909"/>
                    <a:pt x="5226" y="4909"/>
                  </a:cubicBezTo>
                  <a:cubicBezTo>
                    <a:pt x="5249" y="4909"/>
                    <a:pt x="5272" y="4908"/>
                    <a:pt x="5296" y="4906"/>
                  </a:cubicBezTo>
                  <a:cubicBezTo>
                    <a:pt x="5925" y="4863"/>
                    <a:pt x="6417" y="4354"/>
                    <a:pt x="6529" y="3741"/>
                  </a:cubicBezTo>
                  <a:cubicBezTo>
                    <a:pt x="6616" y="3215"/>
                    <a:pt x="6494" y="2690"/>
                    <a:pt x="6279" y="2205"/>
                  </a:cubicBezTo>
                  <a:cubicBezTo>
                    <a:pt x="5935" y="1429"/>
                    <a:pt x="5236" y="783"/>
                    <a:pt x="4468" y="429"/>
                  </a:cubicBezTo>
                  <a:cubicBezTo>
                    <a:pt x="3923" y="172"/>
                    <a:pt x="3313" y="1"/>
                    <a:pt x="2712" y="1"/>
                  </a:cubicBezTo>
                  <a:close/>
                </a:path>
              </a:pathLst>
            </a:custGeom>
            <a:solidFill>
              <a:srgbClr val="FFA700">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rot="6184802">
              <a:off x="-410454" y="2597217"/>
              <a:ext cx="865448" cy="526973"/>
            </a:xfrm>
            <a:custGeom>
              <a:avLst/>
              <a:gdLst/>
              <a:ahLst/>
              <a:cxnLst/>
              <a:rect l="l" t="t" r="r" b="b"/>
              <a:pathLst>
                <a:path w="4201" h="2558" extrusionOk="0">
                  <a:moveTo>
                    <a:pt x="2068" y="1"/>
                  </a:moveTo>
                  <a:cubicBezTo>
                    <a:pt x="1918" y="1"/>
                    <a:pt x="1768" y="20"/>
                    <a:pt x="1622" y="57"/>
                  </a:cubicBezTo>
                  <a:cubicBezTo>
                    <a:pt x="1148" y="169"/>
                    <a:pt x="742" y="480"/>
                    <a:pt x="475" y="877"/>
                  </a:cubicBezTo>
                  <a:cubicBezTo>
                    <a:pt x="345" y="1067"/>
                    <a:pt x="249" y="1283"/>
                    <a:pt x="198" y="1506"/>
                  </a:cubicBezTo>
                  <a:cubicBezTo>
                    <a:pt x="189" y="1566"/>
                    <a:pt x="173" y="1626"/>
                    <a:pt x="165" y="1697"/>
                  </a:cubicBezTo>
                  <a:cubicBezTo>
                    <a:pt x="1" y="2047"/>
                    <a:pt x="253" y="2558"/>
                    <a:pt x="694" y="2558"/>
                  </a:cubicBezTo>
                  <a:cubicBezTo>
                    <a:pt x="698" y="2558"/>
                    <a:pt x="702" y="2558"/>
                    <a:pt x="707" y="2558"/>
                  </a:cubicBezTo>
                  <a:cubicBezTo>
                    <a:pt x="1707" y="2533"/>
                    <a:pt x="2733" y="2454"/>
                    <a:pt x="3700" y="2196"/>
                  </a:cubicBezTo>
                  <a:cubicBezTo>
                    <a:pt x="4139" y="2075"/>
                    <a:pt x="4201" y="1523"/>
                    <a:pt x="3880" y="1256"/>
                  </a:cubicBezTo>
                  <a:cubicBezTo>
                    <a:pt x="3863" y="1239"/>
                    <a:pt x="3855" y="1223"/>
                    <a:pt x="3847" y="1212"/>
                  </a:cubicBezTo>
                  <a:cubicBezTo>
                    <a:pt x="3812" y="1161"/>
                    <a:pt x="3777" y="1109"/>
                    <a:pt x="3743" y="1057"/>
                  </a:cubicBezTo>
                  <a:cubicBezTo>
                    <a:pt x="3673" y="954"/>
                    <a:pt x="3596" y="850"/>
                    <a:pt x="3518" y="757"/>
                  </a:cubicBezTo>
                  <a:cubicBezTo>
                    <a:pt x="3373" y="567"/>
                    <a:pt x="3199" y="411"/>
                    <a:pt x="3000" y="281"/>
                  </a:cubicBezTo>
                  <a:cubicBezTo>
                    <a:pt x="2723" y="92"/>
                    <a:pt x="2397" y="1"/>
                    <a:pt x="2068" y="1"/>
                  </a:cubicBezTo>
                  <a:close/>
                </a:path>
              </a:pathLst>
            </a:custGeom>
            <a:solidFill>
              <a:srgbClr val="EF6946">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6709423" y="-219045"/>
              <a:ext cx="1025092" cy="913851"/>
            </a:xfrm>
            <a:custGeom>
              <a:avLst/>
              <a:gdLst/>
              <a:ahLst/>
              <a:cxnLst/>
              <a:rect l="l" t="t" r="r" b="b"/>
              <a:pathLst>
                <a:path w="7850" h="6998" extrusionOk="0">
                  <a:moveTo>
                    <a:pt x="1778" y="0"/>
                  </a:moveTo>
                  <a:cubicBezTo>
                    <a:pt x="1545" y="0"/>
                    <a:pt x="1323" y="49"/>
                    <a:pt x="1147" y="212"/>
                  </a:cubicBezTo>
                  <a:cubicBezTo>
                    <a:pt x="1047" y="91"/>
                    <a:pt x="886" y="25"/>
                    <a:pt x="725" y="25"/>
                  </a:cubicBezTo>
                  <a:cubicBezTo>
                    <a:pt x="551" y="25"/>
                    <a:pt x="378" y="102"/>
                    <a:pt x="284" y="272"/>
                  </a:cubicBezTo>
                  <a:cubicBezTo>
                    <a:pt x="251" y="334"/>
                    <a:pt x="215" y="402"/>
                    <a:pt x="191" y="462"/>
                  </a:cubicBezTo>
                  <a:cubicBezTo>
                    <a:pt x="164" y="514"/>
                    <a:pt x="147" y="566"/>
                    <a:pt x="128" y="617"/>
                  </a:cubicBezTo>
                  <a:cubicBezTo>
                    <a:pt x="133" y="601"/>
                    <a:pt x="138" y="585"/>
                    <a:pt x="136" y="585"/>
                  </a:cubicBezTo>
                  <a:lnTo>
                    <a:pt x="136" y="585"/>
                  </a:lnTo>
                  <a:cubicBezTo>
                    <a:pt x="133" y="585"/>
                    <a:pt x="123" y="605"/>
                    <a:pt x="95" y="669"/>
                  </a:cubicBezTo>
                  <a:cubicBezTo>
                    <a:pt x="25" y="841"/>
                    <a:pt x="17" y="1058"/>
                    <a:pt x="8" y="1247"/>
                  </a:cubicBezTo>
                  <a:cubicBezTo>
                    <a:pt x="0" y="1565"/>
                    <a:pt x="35" y="1903"/>
                    <a:pt x="139" y="2205"/>
                  </a:cubicBezTo>
                  <a:cubicBezTo>
                    <a:pt x="319" y="2731"/>
                    <a:pt x="708" y="3273"/>
                    <a:pt x="1294" y="3387"/>
                  </a:cubicBezTo>
                  <a:cubicBezTo>
                    <a:pt x="1378" y="3402"/>
                    <a:pt x="1458" y="3409"/>
                    <a:pt x="1536" y="3409"/>
                  </a:cubicBezTo>
                  <a:cubicBezTo>
                    <a:pt x="1803" y="3409"/>
                    <a:pt x="2042" y="3327"/>
                    <a:pt x="2302" y="3213"/>
                  </a:cubicBezTo>
                  <a:cubicBezTo>
                    <a:pt x="2302" y="3213"/>
                    <a:pt x="2312" y="3213"/>
                    <a:pt x="2320" y="3205"/>
                  </a:cubicBezTo>
                  <a:cubicBezTo>
                    <a:pt x="2337" y="3205"/>
                    <a:pt x="2354" y="3196"/>
                    <a:pt x="2380" y="3188"/>
                  </a:cubicBezTo>
                  <a:cubicBezTo>
                    <a:pt x="2416" y="3170"/>
                    <a:pt x="2509" y="3161"/>
                    <a:pt x="2492" y="3153"/>
                  </a:cubicBezTo>
                  <a:lnTo>
                    <a:pt x="2527" y="3153"/>
                  </a:lnTo>
                  <a:cubicBezTo>
                    <a:pt x="2544" y="3161"/>
                    <a:pt x="2561" y="3161"/>
                    <a:pt x="2571" y="3170"/>
                  </a:cubicBezTo>
                  <a:cubicBezTo>
                    <a:pt x="2604" y="3188"/>
                    <a:pt x="2648" y="3213"/>
                    <a:pt x="2683" y="3240"/>
                  </a:cubicBezTo>
                  <a:cubicBezTo>
                    <a:pt x="2654" y="3220"/>
                    <a:pt x="2643" y="3213"/>
                    <a:pt x="2642" y="3213"/>
                  </a:cubicBezTo>
                  <a:lnTo>
                    <a:pt x="2642" y="3213"/>
                  </a:lnTo>
                  <a:cubicBezTo>
                    <a:pt x="2639" y="3213"/>
                    <a:pt x="2709" y="3264"/>
                    <a:pt x="2734" y="3283"/>
                  </a:cubicBezTo>
                  <a:cubicBezTo>
                    <a:pt x="2749" y="3297"/>
                    <a:pt x="2785" y="3345"/>
                    <a:pt x="2802" y="3365"/>
                  </a:cubicBezTo>
                  <a:lnTo>
                    <a:pt x="2802" y="3365"/>
                  </a:lnTo>
                  <a:cubicBezTo>
                    <a:pt x="2825" y="3407"/>
                    <a:pt x="2853" y="3449"/>
                    <a:pt x="2881" y="3490"/>
                  </a:cubicBezTo>
                  <a:cubicBezTo>
                    <a:pt x="2889" y="3506"/>
                    <a:pt x="2935" y="3604"/>
                    <a:pt x="2934" y="3604"/>
                  </a:cubicBezTo>
                  <a:cubicBezTo>
                    <a:pt x="2934" y="3604"/>
                    <a:pt x="2934" y="3603"/>
                    <a:pt x="2933" y="3602"/>
                  </a:cubicBezTo>
                  <a:lnTo>
                    <a:pt x="2933" y="3602"/>
                  </a:lnTo>
                  <a:cubicBezTo>
                    <a:pt x="2950" y="3654"/>
                    <a:pt x="2966" y="3697"/>
                    <a:pt x="2985" y="3749"/>
                  </a:cubicBezTo>
                  <a:cubicBezTo>
                    <a:pt x="3026" y="3886"/>
                    <a:pt x="3061" y="4024"/>
                    <a:pt x="3097" y="4163"/>
                  </a:cubicBezTo>
                  <a:cubicBezTo>
                    <a:pt x="3233" y="4714"/>
                    <a:pt x="3432" y="5223"/>
                    <a:pt x="3786" y="5672"/>
                  </a:cubicBezTo>
                  <a:cubicBezTo>
                    <a:pt x="4105" y="6094"/>
                    <a:pt x="4519" y="6448"/>
                    <a:pt x="4993" y="6672"/>
                  </a:cubicBezTo>
                  <a:cubicBezTo>
                    <a:pt x="5424" y="6874"/>
                    <a:pt x="5883" y="6998"/>
                    <a:pt x="6348" y="6998"/>
                  </a:cubicBezTo>
                  <a:cubicBezTo>
                    <a:pt x="6517" y="6998"/>
                    <a:pt x="6686" y="6982"/>
                    <a:pt x="6856" y="6947"/>
                  </a:cubicBezTo>
                  <a:cubicBezTo>
                    <a:pt x="7210" y="6870"/>
                    <a:pt x="7564" y="6699"/>
                    <a:pt x="7719" y="6345"/>
                  </a:cubicBezTo>
                  <a:cubicBezTo>
                    <a:pt x="7849" y="6034"/>
                    <a:pt x="7787" y="5672"/>
                    <a:pt x="7771" y="5335"/>
                  </a:cubicBezTo>
                  <a:cubicBezTo>
                    <a:pt x="7694" y="3937"/>
                    <a:pt x="7615" y="2532"/>
                    <a:pt x="7539" y="1127"/>
                  </a:cubicBezTo>
                  <a:cubicBezTo>
                    <a:pt x="7520" y="789"/>
                    <a:pt x="7270" y="514"/>
                    <a:pt x="6926" y="506"/>
                  </a:cubicBezTo>
                  <a:cubicBezTo>
                    <a:pt x="6150" y="497"/>
                    <a:pt x="5365" y="454"/>
                    <a:pt x="4597" y="375"/>
                  </a:cubicBezTo>
                  <a:cubicBezTo>
                    <a:pt x="4415" y="359"/>
                    <a:pt x="4235" y="342"/>
                    <a:pt x="4053" y="315"/>
                  </a:cubicBezTo>
                  <a:cubicBezTo>
                    <a:pt x="3958" y="307"/>
                    <a:pt x="3865" y="290"/>
                    <a:pt x="3769" y="282"/>
                  </a:cubicBezTo>
                  <a:cubicBezTo>
                    <a:pt x="3751" y="282"/>
                    <a:pt x="3734" y="272"/>
                    <a:pt x="3718" y="272"/>
                  </a:cubicBezTo>
                  <a:cubicBezTo>
                    <a:pt x="3666" y="263"/>
                    <a:pt x="3606" y="255"/>
                    <a:pt x="3554" y="247"/>
                  </a:cubicBezTo>
                  <a:cubicBezTo>
                    <a:pt x="3182" y="195"/>
                    <a:pt x="2811" y="127"/>
                    <a:pt x="2449" y="75"/>
                  </a:cubicBezTo>
                  <a:cubicBezTo>
                    <a:pt x="2234" y="45"/>
                    <a:pt x="2001" y="0"/>
                    <a:pt x="1778" y="0"/>
                  </a:cubicBezTo>
                  <a:close/>
                </a:path>
              </a:pathLst>
            </a:custGeom>
            <a:solidFill>
              <a:srgbClr val="4AA1D2">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rot="-5400000" flipH="1">
              <a:off x="361734" y="9364519"/>
              <a:ext cx="946911" cy="1987224"/>
            </a:xfrm>
            <a:custGeom>
              <a:avLst/>
              <a:gdLst/>
              <a:ahLst/>
              <a:cxnLst/>
              <a:rect l="l" t="t" r="r" b="b"/>
              <a:pathLst>
                <a:path w="10154" h="16048" extrusionOk="0">
                  <a:moveTo>
                    <a:pt x="3681" y="1"/>
                  </a:moveTo>
                  <a:cubicBezTo>
                    <a:pt x="3257" y="1"/>
                    <a:pt x="2832" y="11"/>
                    <a:pt x="2408" y="33"/>
                  </a:cubicBezTo>
                  <a:cubicBezTo>
                    <a:pt x="1520" y="76"/>
                    <a:pt x="278" y="231"/>
                    <a:pt x="88" y="1308"/>
                  </a:cubicBezTo>
                  <a:cubicBezTo>
                    <a:pt x="1" y="1852"/>
                    <a:pt x="218" y="2370"/>
                    <a:pt x="537" y="2792"/>
                  </a:cubicBezTo>
                  <a:cubicBezTo>
                    <a:pt x="864" y="3206"/>
                    <a:pt x="1270" y="3473"/>
                    <a:pt x="1692" y="3783"/>
                  </a:cubicBezTo>
                  <a:cubicBezTo>
                    <a:pt x="1708" y="3792"/>
                    <a:pt x="1719" y="3802"/>
                    <a:pt x="1719" y="3802"/>
                  </a:cubicBezTo>
                  <a:cubicBezTo>
                    <a:pt x="1727" y="3810"/>
                    <a:pt x="1735" y="3810"/>
                    <a:pt x="1744" y="3819"/>
                  </a:cubicBezTo>
                  <a:cubicBezTo>
                    <a:pt x="1787" y="3862"/>
                    <a:pt x="1839" y="3895"/>
                    <a:pt x="1882" y="3939"/>
                  </a:cubicBezTo>
                  <a:cubicBezTo>
                    <a:pt x="1959" y="4009"/>
                    <a:pt x="2029" y="4077"/>
                    <a:pt x="2089" y="4154"/>
                  </a:cubicBezTo>
                  <a:cubicBezTo>
                    <a:pt x="2081" y="4154"/>
                    <a:pt x="2149" y="4241"/>
                    <a:pt x="2158" y="4257"/>
                  </a:cubicBezTo>
                  <a:cubicBezTo>
                    <a:pt x="2184" y="4301"/>
                    <a:pt x="2209" y="4353"/>
                    <a:pt x="2236" y="4404"/>
                  </a:cubicBezTo>
                  <a:cubicBezTo>
                    <a:pt x="2238" y="4408"/>
                    <a:pt x="2239" y="4410"/>
                    <a:pt x="2240" y="4413"/>
                  </a:cubicBezTo>
                  <a:lnTo>
                    <a:pt x="2240" y="4413"/>
                  </a:lnTo>
                  <a:cubicBezTo>
                    <a:pt x="2238" y="4407"/>
                    <a:pt x="2236" y="4400"/>
                    <a:pt x="2236" y="4396"/>
                  </a:cubicBezTo>
                  <a:lnTo>
                    <a:pt x="2236" y="4396"/>
                  </a:lnTo>
                  <a:cubicBezTo>
                    <a:pt x="2239" y="4405"/>
                    <a:pt x="2242" y="4415"/>
                    <a:pt x="2245" y="4425"/>
                  </a:cubicBezTo>
                  <a:lnTo>
                    <a:pt x="2245" y="4425"/>
                  </a:lnTo>
                  <a:cubicBezTo>
                    <a:pt x="2244" y="4422"/>
                    <a:pt x="2242" y="4418"/>
                    <a:pt x="2240" y="4413"/>
                  </a:cubicBezTo>
                  <a:lnTo>
                    <a:pt x="2240" y="4413"/>
                  </a:lnTo>
                  <a:cubicBezTo>
                    <a:pt x="2242" y="4420"/>
                    <a:pt x="2245" y="4427"/>
                    <a:pt x="2246" y="4430"/>
                  </a:cubicBezTo>
                  <a:lnTo>
                    <a:pt x="2246" y="4430"/>
                  </a:lnTo>
                  <a:cubicBezTo>
                    <a:pt x="2246" y="4429"/>
                    <a:pt x="2245" y="4427"/>
                    <a:pt x="2245" y="4425"/>
                  </a:cubicBezTo>
                  <a:lnTo>
                    <a:pt x="2245" y="4425"/>
                  </a:lnTo>
                  <a:cubicBezTo>
                    <a:pt x="2247" y="4430"/>
                    <a:pt x="2247" y="4433"/>
                    <a:pt x="2247" y="4433"/>
                  </a:cubicBezTo>
                  <a:cubicBezTo>
                    <a:pt x="2247" y="4433"/>
                    <a:pt x="2247" y="4432"/>
                    <a:pt x="2246" y="4430"/>
                  </a:cubicBezTo>
                  <a:lnTo>
                    <a:pt x="2246" y="4430"/>
                  </a:lnTo>
                  <a:cubicBezTo>
                    <a:pt x="2251" y="4448"/>
                    <a:pt x="2256" y="4467"/>
                    <a:pt x="2261" y="4483"/>
                  </a:cubicBezTo>
                  <a:cubicBezTo>
                    <a:pt x="2278" y="4551"/>
                    <a:pt x="2296" y="4620"/>
                    <a:pt x="2313" y="4698"/>
                  </a:cubicBezTo>
                  <a:lnTo>
                    <a:pt x="2313" y="4767"/>
                  </a:lnTo>
                  <a:cubicBezTo>
                    <a:pt x="2321" y="4827"/>
                    <a:pt x="2321" y="4897"/>
                    <a:pt x="2321" y="4965"/>
                  </a:cubicBezTo>
                  <a:cubicBezTo>
                    <a:pt x="2321" y="5085"/>
                    <a:pt x="2313" y="5207"/>
                    <a:pt x="2296" y="5336"/>
                  </a:cubicBezTo>
                  <a:cubicBezTo>
                    <a:pt x="2296" y="5354"/>
                    <a:pt x="2288" y="5466"/>
                    <a:pt x="2288" y="5474"/>
                  </a:cubicBezTo>
                  <a:cubicBezTo>
                    <a:pt x="2278" y="5526"/>
                    <a:pt x="2269" y="5570"/>
                    <a:pt x="2261" y="5621"/>
                  </a:cubicBezTo>
                  <a:cubicBezTo>
                    <a:pt x="2244" y="5758"/>
                    <a:pt x="2218" y="5897"/>
                    <a:pt x="2201" y="6035"/>
                  </a:cubicBezTo>
                  <a:cubicBezTo>
                    <a:pt x="2122" y="6596"/>
                    <a:pt x="2081" y="7139"/>
                    <a:pt x="2226" y="7691"/>
                  </a:cubicBezTo>
                  <a:cubicBezTo>
                    <a:pt x="2356" y="8190"/>
                    <a:pt x="2623" y="8666"/>
                    <a:pt x="2969" y="9045"/>
                  </a:cubicBezTo>
                  <a:cubicBezTo>
                    <a:pt x="3718" y="9873"/>
                    <a:pt x="4797" y="10028"/>
                    <a:pt x="5788" y="10390"/>
                  </a:cubicBezTo>
                  <a:cubicBezTo>
                    <a:pt x="5832" y="10407"/>
                    <a:pt x="5867" y="10415"/>
                    <a:pt x="5900" y="10434"/>
                  </a:cubicBezTo>
                  <a:cubicBezTo>
                    <a:pt x="5900" y="10434"/>
                    <a:pt x="5970" y="10467"/>
                    <a:pt x="5987" y="10477"/>
                  </a:cubicBezTo>
                  <a:cubicBezTo>
                    <a:pt x="6099" y="10529"/>
                    <a:pt x="6202" y="10581"/>
                    <a:pt x="6306" y="10649"/>
                  </a:cubicBezTo>
                  <a:cubicBezTo>
                    <a:pt x="6357" y="10674"/>
                    <a:pt x="6409" y="10709"/>
                    <a:pt x="6453" y="10744"/>
                  </a:cubicBezTo>
                  <a:cubicBezTo>
                    <a:pt x="6461" y="10753"/>
                    <a:pt x="6469" y="10753"/>
                    <a:pt x="6469" y="10753"/>
                  </a:cubicBezTo>
                  <a:cubicBezTo>
                    <a:pt x="6488" y="10761"/>
                    <a:pt x="6496" y="10777"/>
                    <a:pt x="6504" y="10788"/>
                  </a:cubicBezTo>
                  <a:cubicBezTo>
                    <a:pt x="6600" y="10864"/>
                    <a:pt x="6676" y="10943"/>
                    <a:pt x="6755" y="11028"/>
                  </a:cubicBezTo>
                  <a:cubicBezTo>
                    <a:pt x="6763" y="11047"/>
                    <a:pt x="6780" y="11063"/>
                    <a:pt x="6790" y="11080"/>
                  </a:cubicBezTo>
                  <a:cubicBezTo>
                    <a:pt x="6815" y="11123"/>
                    <a:pt x="6842" y="11167"/>
                    <a:pt x="6858" y="11210"/>
                  </a:cubicBezTo>
                  <a:cubicBezTo>
                    <a:pt x="6867" y="11218"/>
                    <a:pt x="6883" y="11243"/>
                    <a:pt x="6893" y="11262"/>
                  </a:cubicBezTo>
                  <a:lnTo>
                    <a:pt x="6893" y="11287"/>
                  </a:lnTo>
                  <a:cubicBezTo>
                    <a:pt x="6910" y="11338"/>
                    <a:pt x="6927" y="11390"/>
                    <a:pt x="6945" y="11450"/>
                  </a:cubicBezTo>
                  <a:lnTo>
                    <a:pt x="6945" y="11469"/>
                  </a:lnTo>
                  <a:cubicBezTo>
                    <a:pt x="6954" y="11494"/>
                    <a:pt x="6954" y="11521"/>
                    <a:pt x="6954" y="11537"/>
                  </a:cubicBezTo>
                  <a:lnTo>
                    <a:pt x="6954" y="11692"/>
                  </a:lnTo>
                  <a:cubicBezTo>
                    <a:pt x="6954" y="11709"/>
                    <a:pt x="6945" y="11788"/>
                    <a:pt x="6945" y="11788"/>
                  </a:cubicBezTo>
                  <a:cubicBezTo>
                    <a:pt x="6935" y="11848"/>
                    <a:pt x="6918" y="11899"/>
                    <a:pt x="6910" y="11959"/>
                  </a:cubicBezTo>
                  <a:cubicBezTo>
                    <a:pt x="6798" y="12417"/>
                    <a:pt x="6591" y="12839"/>
                    <a:pt x="6513" y="13305"/>
                  </a:cubicBezTo>
                  <a:cubicBezTo>
                    <a:pt x="6417" y="13806"/>
                    <a:pt x="6453" y="14323"/>
                    <a:pt x="6728" y="14772"/>
                  </a:cubicBezTo>
                  <a:cubicBezTo>
                    <a:pt x="6954" y="15143"/>
                    <a:pt x="7297" y="15426"/>
                    <a:pt x="7686" y="15617"/>
                  </a:cubicBezTo>
                  <a:cubicBezTo>
                    <a:pt x="8109" y="15832"/>
                    <a:pt x="8531" y="15919"/>
                    <a:pt x="8996" y="15963"/>
                  </a:cubicBezTo>
                  <a:cubicBezTo>
                    <a:pt x="9015" y="15971"/>
                    <a:pt x="9100" y="15971"/>
                    <a:pt x="9083" y="15971"/>
                  </a:cubicBezTo>
                  <a:cubicBezTo>
                    <a:pt x="9135" y="15979"/>
                    <a:pt x="9187" y="15979"/>
                    <a:pt x="9239" y="15987"/>
                  </a:cubicBezTo>
                  <a:cubicBezTo>
                    <a:pt x="9315" y="16023"/>
                    <a:pt x="9410" y="16047"/>
                    <a:pt x="9506" y="16047"/>
                  </a:cubicBezTo>
                  <a:cubicBezTo>
                    <a:pt x="9824" y="16031"/>
                    <a:pt x="10154" y="15772"/>
                    <a:pt x="10127" y="15426"/>
                  </a:cubicBezTo>
                  <a:cubicBezTo>
                    <a:pt x="9860" y="11736"/>
                    <a:pt x="9773" y="8045"/>
                    <a:pt x="9884" y="4344"/>
                  </a:cubicBezTo>
                  <a:cubicBezTo>
                    <a:pt x="9920" y="3301"/>
                    <a:pt x="9971" y="2250"/>
                    <a:pt x="10023" y="1204"/>
                  </a:cubicBezTo>
                  <a:cubicBezTo>
                    <a:pt x="10031" y="956"/>
                    <a:pt x="9824" y="662"/>
                    <a:pt x="9574" y="610"/>
                  </a:cubicBezTo>
                  <a:cubicBezTo>
                    <a:pt x="7630" y="227"/>
                    <a:pt x="5656" y="1"/>
                    <a:pt x="3681" y="1"/>
                  </a:cubicBezTo>
                  <a:close/>
                </a:path>
              </a:pathLst>
            </a:custGeom>
            <a:solidFill>
              <a:srgbClr val="6C47AC">
                <a:alpha val="4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15"/>
          <p:cNvSpPr txBox="1">
            <a:spLocks noGrp="1"/>
          </p:cNvSpPr>
          <p:nvPr>
            <p:ph type="title"/>
          </p:nvPr>
        </p:nvSpPr>
        <p:spPr>
          <a:xfrm>
            <a:off x="589850" y="817760"/>
            <a:ext cx="6382500" cy="726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DM Sans"/>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115"/>
        <p:cNvGrpSpPr/>
        <p:nvPr/>
      </p:nvGrpSpPr>
      <p:grpSpPr>
        <a:xfrm>
          <a:off x="0" y="0"/>
          <a:ext cx="0" cy="0"/>
          <a:chOff x="0" y="0"/>
          <a:chExt cx="0" cy="0"/>
        </a:xfrm>
      </p:grpSpPr>
      <p:grpSp>
        <p:nvGrpSpPr>
          <p:cNvPr id="116" name="Google Shape;116;p18"/>
          <p:cNvGrpSpPr/>
          <p:nvPr/>
        </p:nvGrpSpPr>
        <p:grpSpPr>
          <a:xfrm>
            <a:off x="-152396" y="110051"/>
            <a:ext cx="8770867" cy="11250129"/>
            <a:chOff x="-152396" y="110051"/>
            <a:chExt cx="8770867" cy="11250129"/>
          </a:xfrm>
        </p:grpSpPr>
        <p:sp>
          <p:nvSpPr>
            <p:cNvPr id="117" name="Google Shape;117;p18"/>
            <p:cNvSpPr/>
            <p:nvPr/>
          </p:nvSpPr>
          <p:spPr>
            <a:xfrm rot="-1566647">
              <a:off x="5884673" y="8827268"/>
              <a:ext cx="2390403" cy="2114807"/>
            </a:xfrm>
            <a:custGeom>
              <a:avLst/>
              <a:gdLst/>
              <a:ahLst/>
              <a:cxnLst/>
              <a:rect l="l" t="t" r="r" b="b"/>
              <a:pathLst>
                <a:path w="27209" h="24072" extrusionOk="0">
                  <a:moveTo>
                    <a:pt x="12254" y="20605"/>
                  </a:moveTo>
                  <a:cubicBezTo>
                    <a:pt x="12281" y="20631"/>
                    <a:pt x="12306" y="20656"/>
                    <a:pt x="12333" y="20673"/>
                  </a:cubicBezTo>
                  <a:lnTo>
                    <a:pt x="12213" y="20673"/>
                  </a:lnTo>
                  <a:cubicBezTo>
                    <a:pt x="12229" y="20648"/>
                    <a:pt x="12237" y="20621"/>
                    <a:pt x="12254" y="20605"/>
                  </a:cubicBezTo>
                  <a:close/>
                  <a:moveTo>
                    <a:pt x="24719" y="1"/>
                  </a:moveTo>
                  <a:cubicBezTo>
                    <a:pt x="21976" y="1"/>
                    <a:pt x="19469" y="1603"/>
                    <a:pt x="18008" y="3969"/>
                  </a:cubicBezTo>
                  <a:cubicBezTo>
                    <a:pt x="17170" y="5323"/>
                    <a:pt x="16679" y="6892"/>
                    <a:pt x="16429" y="8460"/>
                  </a:cubicBezTo>
                  <a:cubicBezTo>
                    <a:pt x="16290" y="9307"/>
                    <a:pt x="16197" y="10152"/>
                    <a:pt x="16145" y="11006"/>
                  </a:cubicBezTo>
                  <a:cubicBezTo>
                    <a:pt x="16127" y="11358"/>
                    <a:pt x="16118" y="11712"/>
                    <a:pt x="16110" y="12066"/>
                  </a:cubicBezTo>
                  <a:cubicBezTo>
                    <a:pt x="16102" y="12265"/>
                    <a:pt x="16094" y="12455"/>
                    <a:pt x="16075" y="12644"/>
                  </a:cubicBezTo>
                  <a:cubicBezTo>
                    <a:pt x="16075" y="12704"/>
                    <a:pt x="16067" y="12766"/>
                    <a:pt x="16067" y="12826"/>
                  </a:cubicBezTo>
                  <a:cubicBezTo>
                    <a:pt x="16058" y="12842"/>
                    <a:pt x="16050" y="12911"/>
                    <a:pt x="16032" y="12954"/>
                  </a:cubicBezTo>
                  <a:cubicBezTo>
                    <a:pt x="16007" y="13066"/>
                    <a:pt x="15980" y="13169"/>
                    <a:pt x="15955" y="13273"/>
                  </a:cubicBezTo>
                  <a:cubicBezTo>
                    <a:pt x="15955" y="13273"/>
                    <a:pt x="15928" y="13343"/>
                    <a:pt x="15920" y="13395"/>
                  </a:cubicBezTo>
                  <a:cubicBezTo>
                    <a:pt x="15903" y="13420"/>
                    <a:pt x="15887" y="13455"/>
                    <a:pt x="15887" y="13463"/>
                  </a:cubicBezTo>
                  <a:cubicBezTo>
                    <a:pt x="15851" y="13515"/>
                    <a:pt x="15825" y="13567"/>
                    <a:pt x="15791" y="13619"/>
                  </a:cubicBezTo>
                  <a:cubicBezTo>
                    <a:pt x="15792" y="13617"/>
                    <a:pt x="15792" y="13617"/>
                    <a:pt x="15792" y="13617"/>
                  </a:cubicBezTo>
                  <a:lnTo>
                    <a:pt x="15792" y="13617"/>
                  </a:lnTo>
                  <a:cubicBezTo>
                    <a:pt x="15787" y="13617"/>
                    <a:pt x="15708" y="13710"/>
                    <a:pt x="15653" y="13766"/>
                  </a:cubicBezTo>
                  <a:cubicBezTo>
                    <a:pt x="15636" y="13782"/>
                    <a:pt x="15618" y="13790"/>
                    <a:pt x="15601" y="13801"/>
                  </a:cubicBezTo>
                  <a:cubicBezTo>
                    <a:pt x="15593" y="13809"/>
                    <a:pt x="15584" y="13809"/>
                    <a:pt x="15584" y="13817"/>
                  </a:cubicBezTo>
                  <a:lnTo>
                    <a:pt x="15576" y="13817"/>
                  </a:lnTo>
                  <a:cubicBezTo>
                    <a:pt x="15593" y="13826"/>
                    <a:pt x="15609" y="13826"/>
                    <a:pt x="15618" y="13834"/>
                  </a:cubicBezTo>
                  <a:cubicBezTo>
                    <a:pt x="15609" y="13826"/>
                    <a:pt x="15584" y="13826"/>
                    <a:pt x="15557" y="13826"/>
                  </a:cubicBezTo>
                  <a:lnTo>
                    <a:pt x="15549" y="13834"/>
                  </a:lnTo>
                  <a:lnTo>
                    <a:pt x="15533" y="13834"/>
                  </a:lnTo>
                  <a:lnTo>
                    <a:pt x="15524" y="13826"/>
                  </a:lnTo>
                  <a:cubicBezTo>
                    <a:pt x="15506" y="13826"/>
                    <a:pt x="15497" y="13826"/>
                    <a:pt x="15481" y="13817"/>
                  </a:cubicBezTo>
                  <a:cubicBezTo>
                    <a:pt x="15247" y="13697"/>
                    <a:pt x="15032" y="13559"/>
                    <a:pt x="14825" y="13403"/>
                  </a:cubicBezTo>
                  <a:cubicBezTo>
                    <a:pt x="14272" y="13006"/>
                    <a:pt x="13721" y="12611"/>
                    <a:pt x="13057" y="12437"/>
                  </a:cubicBezTo>
                  <a:cubicBezTo>
                    <a:pt x="12785" y="12366"/>
                    <a:pt x="12508" y="12333"/>
                    <a:pt x="12231" y="12333"/>
                  </a:cubicBezTo>
                  <a:cubicBezTo>
                    <a:pt x="11597" y="12333"/>
                    <a:pt x="10965" y="12507"/>
                    <a:pt x="10401" y="12807"/>
                  </a:cubicBezTo>
                  <a:cubicBezTo>
                    <a:pt x="8961" y="13594"/>
                    <a:pt x="8269" y="15179"/>
                    <a:pt x="7762" y="16655"/>
                  </a:cubicBezTo>
                  <a:lnTo>
                    <a:pt x="7762" y="16672"/>
                  </a:lnTo>
                  <a:cubicBezTo>
                    <a:pt x="7735" y="16723"/>
                    <a:pt x="7711" y="16775"/>
                    <a:pt x="7684" y="16835"/>
                  </a:cubicBezTo>
                  <a:cubicBezTo>
                    <a:pt x="7624" y="16957"/>
                    <a:pt x="7572" y="17069"/>
                    <a:pt x="7504" y="17181"/>
                  </a:cubicBezTo>
                  <a:cubicBezTo>
                    <a:pt x="7485" y="17206"/>
                    <a:pt x="7400" y="17344"/>
                    <a:pt x="7348" y="17423"/>
                  </a:cubicBezTo>
                  <a:cubicBezTo>
                    <a:pt x="7313" y="17448"/>
                    <a:pt x="7218" y="17535"/>
                    <a:pt x="7174" y="17587"/>
                  </a:cubicBezTo>
                  <a:cubicBezTo>
                    <a:pt x="7150" y="17595"/>
                    <a:pt x="7123" y="17603"/>
                    <a:pt x="7098" y="17620"/>
                  </a:cubicBezTo>
                  <a:lnTo>
                    <a:pt x="7079" y="17620"/>
                  </a:lnTo>
                  <a:cubicBezTo>
                    <a:pt x="7027" y="17611"/>
                    <a:pt x="6986" y="17595"/>
                    <a:pt x="6994" y="17595"/>
                  </a:cubicBezTo>
                  <a:cubicBezTo>
                    <a:pt x="6943" y="17578"/>
                    <a:pt x="6891" y="17560"/>
                    <a:pt x="6831" y="17543"/>
                  </a:cubicBezTo>
                  <a:lnTo>
                    <a:pt x="6812" y="17543"/>
                  </a:lnTo>
                  <a:lnTo>
                    <a:pt x="6804" y="17535"/>
                  </a:lnTo>
                  <a:cubicBezTo>
                    <a:pt x="5845" y="16925"/>
                    <a:pt x="4746" y="16395"/>
                    <a:pt x="3635" y="16395"/>
                  </a:cubicBezTo>
                  <a:cubicBezTo>
                    <a:pt x="3158" y="16395"/>
                    <a:pt x="2678" y="16493"/>
                    <a:pt x="2207" y="16723"/>
                  </a:cubicBezTo>
                  <a:cubicBezTo>
                    <a:pt x="439" y="17578"/>
                    <a:pt x="0" y="19681"/>
                    <a:pt x="224" y="21449"/>
                  </a:cubicBezTo>
                  <a:cubicBezTo>
                    <a:pt x="319" y="22140"/>
                    <a:pt x="749" y="22734"/>
                    <a:pt x="1509" y="22734"/>
                  </a:cubicBezTo>
                  <a:cubicBezTo>
                    <a:pt x="1586" y="22734"/>
                    <a:pt x="1673" y="22726"/>
                    <a:pt x="1749" y="22710"/>
                  </a:cubicBezTo>
                  <a:cubicBezTo>
                    <a:pt x="2397" y="23426"/>
                    <a:pt x="3492" y="23598"/>
                    <a:pt x="4484" y="23685"/>
                  </a:cubicBezTo>
                  <a:cubicBezTo>
                    <a:pt x="5701" y="23788"/>
                    <a:pt x="6916" y="23873"/>
                    <a:pt x="8133" y="23943"/>
                  </a:cubicBezTo>
                  <a:cubicBezTo>
                    <a:pt x="9818" y="24024"/>
                    <a:pt x="11504" y="24067"/>
                    <a:pt x="13187" y="24067"/>
                  </a:cubicBezTo>
                  <a:cubicBezTo>
                    <a:pt x="14001" y="24067"/>
                    <a:pt x="14815" y="24057"/>
                    <a:pt x="15628" y="24036"/>
                  </a:cubicBezTo>
                  <a:cubicBezTo>
                    <a:pt x="16990" y="24003"/>
                    <a:pt x="18352" y="23916"/>
                    <a:pt x="19706" y="23856"/>
                  </a:cubicBezTo>
                  <a:cubicBezTo>
                    <a:pt x="20194" y="23830"/>
                    <a:pt x="20686" y="23815"/>
                    <a:pt x="21177" y="23815"/>
                  </a:cubicBezTo>
                  <a:cubicBezTo>
                    <a:pt x="21354" y="23815"/>
                    <a:pt x="21531" y="23817"/>
                    <a:pt x="21707" y="23821"/>
                  </a:cubicBezTo>
                  <a:cubicBezTo>
                    <a:pt x="22069" y="23829"/>
                    <a:pt x="22432" y="23856"/>
                    <a:pt x="22794" y="23892"/>
                  </a:cubicBezTo>
                  <a:cubicBezTo>
                    <a:pt x="22846" y="23900"/>
                    <a:pt x="22881" y="23900"/>
                    <a:pt x="22914" y="23900"/>
                  </a:cubicBezTo>
                  <a:cubicBezTo>
                    <a:pt x="23140" y="23933"/>
                    <a:pt x="23363" y="23976"/>
                    <a:pt x="23587" y="24028"/>
                  </a:cubicBezTo>
                  <a:cubicBezTo>
                    <a:pt x="23728" y="24058"/>
                    <a:pt x="23866" y="24072"/>
                    <a:pt x="24001" y="24072"/>
                  </a:cubicBezTo>
                  <a:cubicBezTo>
                    <a:pt x="24934" y="24072"/>
                    <a:pt x="25691" y="23393"/>
                    <a:pt x="25743" y="22391"/>
                  </a:cubicBezTo>
                  <a:cubicBezTo>
                    <a:pt x="26071" y="15490"/>
                    <a:pt x="26555" y="8599"/>
                    <a:pt x="27149" y="1717"/>
                  </a:cubicBezTo>
                  <a:cubicBezTo>
                    <a:pt x="27209" y="1052"/>
                    <a:pt x="26598" y="216"/>
                    <a:pt x="25926" y="104"/>
                  </a:cubicBezTo>
                  <a:cubicBezTo>
                    <a:pt x="25520" y="34"/>
                    <a:pt x="25117" y="1"/>
                    <a:pt x="24719" y="1"/>
                  </a:cubicBezTo>
                  <a:close/>
                </a:path>
              </a:pathLst>
            </a:custGeom>
            <a:solidFill>
              <a:srgbClr val="4AA1D2">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8"/>
            <p:cNvSpPr/>
            <p:nvPr/>
          </p:nvSpPr>
          <p:spPr>
            <a:xfrm rot="5400000">
              <a:off x="-1274204" y="1231859"/>
              <a:ext cx="3196113" cy="952497"/>
            </a:xfrm>
            <a:custGeom>
              <a:avLst/>
              <a:gdLst/>
              <a:ahLst/>
              <a:cxnLst/>
              <a:rect l="l" t="t" r="r" b="b"/>
              <a:pathLst>
                <a:path w="15794" h="4707" extrusionOk="0">
                  <a:moveTo>
                    <a:pt x="7893" y="0"/>
                  </a:moveTo>
                  <a:cubicBezTo>
                    <a:pt x="7277" y="0"/>
                    <a:pt x="6671" y="179"/>
                    <a:pt x="6115" y="430"/>
                  </a:cubicBezTo>
                  <a:cubicBezTo>
                    <a:pt x="5511" y="706"/>
                    <a:pt x="5020" y="1136"/>
                    <a:pt x="4520" y="1558"/>
                  </a:cubicBezTo>
                  <a:cubicBezTo>
                    <a:pt x="4288" y="1757"/>
                    <a:pt x="4054" y="1948"/>
                    <a:pt x="3787" y="2095"/>
                  </a:cubicBezTo>
                  <a:cubicBezTo>
                    <a:pt x="3600" y="2195"/>
                    <a:pt x="3405" y="2267"/>
                    <a:pt x="3190" y="2267"/>
                  </a:cubicBezTo>
                  <a:cubicBezTo>
                    <a:pt x="3149" y="2267"/>
                    <a:pt x="3106" y="2264"/>
                    <a:pt x="3062" y="2258"/>
                  </a:cubicBezTo>
                  <a:cubicBezTo>
                    <a:pt x="2932" y="2242"/>
                    <a:pt x="2708" y="2138"/>
                    <a:pt x="2545" y="2076"/>
                  </a:cubicBezTo>
                  <a:cubicBezTo>
                    <a:pt x="2346" y="1991"/>
                    <a:pt x="2147" y="1939"/>
                    <a:pt x="1932" y="1931"/>
                  </a:cubicBezTo>
                  <a:cubicBezTo>
                    <a:pt x="1912" y="1930"/>
                    <a:pt x="1892" y="1930"/>
                    <a:pt x="1872" y="1930"/>
                  </a:cubicBezTo>
                  <a:cubicBezTo>
                    <a:pt x="1488" y="1930"/>
                    <a:pt x="1115" y="2099"/>
                    <a:pt x="810" y="2335"/>
                  </a:cubicBezTo>
                  <a:cubicBezTo>
                    <a:pt x="500" y="2585"/>
                    <a:pt x="276" y="2923"/>
                    <a:pt x="156" y="3301"/>
                  </a:cubicBezTo>
                  <a:cubicBezTo>
                    <a:pt x="18" y="3715"/>
                    <a:pt x="1" y="4113"/>
                    <a:pt x="69" y="4543"/>
                  </a:cubicBezTo>
                  <a:cubicBezTo>
                    <a:pt x="90" y="4657"/>
                    <a:pt x="175" y="4706"/>
                    <a:pt x="267" y="4706"/>
                  </a:cubicBezTo>
                  <a:cubicBezTo>
                    <a:pt x="371" y="4706"/>
                    <a:pt x="485" y="4644"/>
                    <a:pt x="527" y="4543"/>
                  </a:cubicBezTo>
                  <a:lnTo>
                    <a:pt x="527" y="4518"/>
                  </a:lnTo>
                  <a:cubicBezTo>
                    <a:pt x="562" y="4527"/>
                    <a:pt x="595" y="4535"/>
                    <a:pt x="639" y="4535"/>
                  </a:cubicBezTo>
                  <a:cubicBezTo>
                    <a:pt x="1578" y="4622"/>
                    <a:pt x="2518" y="4699"/>
                    <a:pt x="3468" y="4699"/>
                  </a:cubicBezTo>
                  <a:lnTo>
                    <a:pt x="11876" y="4699"/>
                  </a:lnTo>
                  <a:cubicBezTo>
                    <a:pt x="12938" y="4699"/>
                    <a:pt x="13998" y="4682"/>
                    <a:pt x="15051" y="4655"/>
                  </a:cubicBezTo>
                  <a:cubicBezTo>
                    <a:pt x="15395" y="4638"/>
                    <a:pt x="15585" y="4396"/>
                    <a:pt x="15620" y="4078"/>
                  </a:cubicBezTo>
                  <a:cubicBezTo>
                    <a:pt x="15793" y="2777"/>
                    <a:pt x="14631" y="1492"/>
                    <a:pt x="13330" y="1492"/>
                  </a:cubicBezTo>
                  <a:cubicBezTo>
                    <a:pt x="13277" y="1492"/>
                    <a:pt x="13223" y="1494"/>
                    <a:pt x="13170" y="1498"/>
                  </a:cubicBezTo>
                  <a:cubicBezTo>
                    <a:pt x="12783" y="1525"/>
                    <a:pt x="12420" y="1637"/>
                    <a:pt x="12040" y="1724"/>
                  </a:cubicBezTo>
                  <a:cubicBezTo>
                    <a:pt x="11859" y="1757"/>
                    <a:pt x="11781" y="1776"/>
                    <a:pt x="11626" y="1784"/>
                  </a:cubicBezTo>
                  <a:cubicBezTo>
                    <a:pt x="11584" y="1784"/>
                    <a:pt x="11532" y="1776"/>
                    <a:pt x="11481" y="1776"/>
                  </a:cubicBezTo>
                  <a:cubicBezTo>
                    <a:pt x="11470" y="1776"/>
                    <a:pt x="11437" y="1776"/>
                    <a:pt x="11429" y="1765"/>
                  </a:cubicBezTo>
                  <a:cubicBezTo>
                    <a:pt x="11359" y="1757"/>
                    <a:pt x="11290" y="1741"/>
                    <a:pt x="11222" y="1714"/>
                  </a:cubicBezTo>
                  <a:cubicBezTo>
                    <a:pt x="11203" y="1714"/>
                    <a:pt x="11187" y="1705"/>
                    <a:pt x="11170" y="1697"/>
                  </a:cubicBezTo>
                  <a:cubicBezTo>
                    <a:pt x="11160" y="1689"/>
                    <a:pt x="11135" y="1681"/>
                    <a:pt x="11127" y="1681"/>
                  </a:cubicBezTo>
                  <a:cubicBezTo>
                    <a:pt x="11056" y="1637"/>
                    <a:pt x="10988" y="1602"/>
                    <a:pt x="10928" y="1558"/>
                  </a:cubicBezTo>
                  <a:cubicBezTo>
                    <a:pt x="10868" y="1525"/>
                    <a:pt x="10816" y="1490"/>
                    <a:pt x="10764" y="1455"/>
                  </a:cubicBezTo>
                  <a:cubicBezTo>
                    <a:pt x="10756" y="1447"/>
                    <a:pt x="10756" y="1438"/>
                    <a:pt x="10746" y="1438"/>
                  </a:cubicBezTo>
                  <a:cubicBezTo>
                    <a:pt x="10713" y="1414"/>
                    <a:pt x="10669" y="1378"/>
                    <a:pt x="10634" y="1351"/>
                  </a:cubicBezTo>
                  <a:cubicBezTo>
                    <a:pt x="10402" y="1155"/>
                    <a:pt x="10187" y="948"/>
                    <a:pt x="9953" y="766"/>
                  </a:cubicBezTo>
                  <a:cubicBezTo>
                    <a:pt x="9400" y="317"/>
                    <a:pt x="8790" y="50"/>
                    <a:pt x="8082" y="6"/>
                  </a:cubicBezTo>
                  <a:cubicBezTo>
                    <a:pt x="8019" y="2"/>
                    <a:pt x="7956" y="0"/>
                    <a:pt x="7893" y="0"/>
                  </a:cubicBezTo>
                  <a:close/>
                </a:path>
              </a:pathLst>
            </a:custGeom>
            <a:solidFill>
              <a:srgbClr val="4CBC7B">
                <a:alpha val="4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8"/>
          <p:cNvSpPr txBox="1">
            <a:spLocks noGrp="1"/>
          </p:cNvSpPr>
          <p:nvPr>
            <p:ph type="subTitle" idx="1"/>
          </p:nvPr>
        </p:nvSpPr>
        <p:spPr>
          <a:xfrm>
            <a:off x="595450" y="6656375"/>
            <a:ext cx="6376800" cy="322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1100"/>
              <a:buFont typeface="Nunito Light"/>
              <a:buChar char="●"/>
              <a:defRPr sz="1600"/>
            </a:lvl1pPr>
            <a:lvl2pPr lvl="1" algn="ctr" rtl="0">
              <a:lnSpc>
                <a:spcPct val="100000"/>
              </a:lnSpc>
              <a:spcBef>
                <a:spcPts val="100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600"/>
              <a:buFont typeface="Nunito Light"/>
              <a:buChar char="○"/>
              <a:defRPr/>
            </a:lvl5pPr>
            <a:lvl6pPr lvl="5" algn="ctr" rtl="0">
              <a:lnSpc>
                <a:spcPct val="100000"/>
              </a:lnSpc>
              <a:spcBef>
                <a:spcPts val="1600"/>
              </a:spcBef>
              <a:spcAft>
                <a:spcPts val="0"/>
              </a:spcAft>
              <a:buClr>
                <a:srgbClr val="999999"/>
              </a:buClr>
              <a:buSzPts val="16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600"/>
              <a:buFont typeface="Nunito Light"/>
              <a:buChar char="■"/>
              <a:defRPr/>
            </a:lvl9pPr>
          </a:lstStyle>
          <a:p>
            <a:endParaRPr/>
          </a:p>
        </p:txBody>
      </p:sp>
      <p:sp>
        <p:nvSpPr>
          <p:cNvPr id="120" name="Google Shape;120;p18"/>
          <p:cNvSpPr txBox="1">
            <a:spLocks noGrp="1"/>
          </p:cNvSpPr>
          <p:nvPr>
            <p:ph type="title"/>
          </p:nvPr>
        </p:nvSpPr>
        <p:spPr>
          <a:xfrm>
            <a:off x="589850" y="5257650"/>
            <a:ext cx="6382500" cy="1272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None/>
              <a:defRPr sz="3500" b="1">
                <a:solidFill>
                  <a:schemeClr val="dk1"/>
                </a:solidFill>
              </a:defRPr>
            </a:lvl2pPr>
            <a:lvl3pPr lvl="2" rtl="0">
              <a:spcBef>
                <a:spcPts val="0"/>
              </a:spcBef>
              <a:spcAft>
                <a:spcPts val="0"/>
              </a:spcAft>
              <a:buClr>
                <a:schemeClr val="dk1"/>
              </a:buClr>
              <a:buSzPts val="3500"/>
              <a:buNone/>
              <a:defRPr sz="3500" b="1">
                <a:solidFill>
                  <a:schemeClr val="dk1"/>
                </a:solidFill>
              </a:defRPr>
            </a:lvl3pPr>
            <a:lvl4pPr lvl="3" rtl="0">
              <a:spcBef>
                <a:spcPts val="0"/>
              </a:spcBef>
              <a:spcAft>
                <a:spcPts val="0"/>
              </a:spcAft>
              <a:buClr>
                <a:schemeClr val="dk1"/>
              </a:buClr>
              <a:buSzPts val="3500"/>
              <a:buNone/>
              <a:defRPr sz="3500" b="1">
                <a:solidFill>
                  <a:schemeClr val="dk1"/>
                </a:solidFill>
              </a:defRPr>
            </a:lvl4pPr>
            <a:lvl5pPr lvl="4" rtl="0">
              <a:spcBef>
                <a:spcPts val="0"/>
              </a:spcBef>
              <a:spcAft>
                <a:spcPts val="0"/>
              </a:spcAft>
              <a:buClr>
                <a:schemeClr val="dk1"/>
              </a:buClr>
              <a:buSzPts val="3500"/>
              <a:buNone/>
              <a:defRPr sz="3500" b="1">
                <a:solidFill>
                  <a:schemeClr val="dk1"/>
                </a:solidFill>
              </a:defRPr>
            </a:lvl5pPr>
            <a:lvl6pPr lvl="5" rtl="0">
              <a:spcBef>
                <a:spcPts val="0"/>
              </a:spcBef>
              <a:spcAft>
                <a:spcPts val="0"/>
              </a:spcAft>
              <a:buClr>
                <a:schemeClr val="dk1"/>
              </a:buClr>
              <a:buSzPts val="3500"/>
              <a:buNone/>
              <a:defRPr sz="3500" b="1">
                <a:solidFill>
                  <a:schemeClr val="dk1"/>
                </a:solidFill>
              </a:defRPr>
            </a:lvl6pPr>
            <a:lvl7pPr lvl="6" rtl="0">
              <a:spcBef>
                <a:spcPts val="0"/>
              </a:spcBef>
              <a:spcAft>
                <a:spcPts val="0"/>
              </a:spcAft>
              <a:buClr>
                <a:schemeClr val="dk1"/>
              </a:buClr>
              <a:buSzPts val="3500"/>
              <a:buNone/>
              <a:defRPr sz="3500" b="1">
                <a:solidFill>
                  <a:schemeClr val="dk1"/>
                </a:solidFill>
              </a:defRPr>
            </a:lvl7pPr>
            <a:lvl8pPr lvl="7" rtl="0">
              <a:spcBef>
                <a:spcPts val="0"/>
              </a:spcBef>
              <a:spcAft>
                <a:spcPts val="0"/>
              </a:spcAft>
              <a:buClr>
                <a:schemeClr val="dk1"/>
              </a:buClr>
              <a:buSzPts val="3500"/>
              <a:buNone/>
              <a:defRPr sz="3500" b="1">
                <a:solidFill>
                  <a:schemeClr val="dk1"/>
                </a:solidFill>
              </a:defRPr>
            </a:lvl8pPr>
            <a:lvl9pPr lvl="8" rtl="0">
              <a:spcBef>
                <a:spcPts val="0"/>
              </a:spcBef>
              <a:spcAft>
                <a:spcPts val="0"/>
              </a:spcAft>
              <a:buClr>
                <a:schemeClr val="dk1"/>
              </a:buClr>
              <a:buSzPts val="3500"/>
              <a:buNone/>
              <a:defRPr sz="3500" b="1">
                <a:solidFill>
                  <a:schemeClr val="dk1"/>
                </a:solidFill>
              </a:defRPr>
            </a:lvl9pPr>
          </a:lstStyle>
          <a:p>
            <a:endParaRPr/>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35"/>
        <p:cNvGrpSpPr/>
        <p:nvPr/>
      </p:nvGrpSpPr>
      <p:grpSpPr>
        <a:xfrm>
          <a:off x="0" y="0"/>
          <a:ext cx="0" cy="0"/>
          <a:chOff x="0" y="0"/>
          <a:chExt cx="0" cy="0"/>
        </a:xfrm>
      </p:grpSpPr>
      <p:grpSp>
        <p:nvGrpSpPr>
          <p:cNvPr id="136" name="Google Shape;136;p21"/>
          <p:cNvGrpSpPr/>
          <p:nvPr/>
        </p:nvGrpSpPr>
        <p:grpSpPr>
          <a:xfrm>
            <a:off x="413110" y="-1471479"/>
            <a:ext cx="7328451" cy="12357998"/>
            <a:chOff x="413110" y="-1471479"/>
            <a:chExt cx="7328451" cy="12357998"/>
          </a:xfrm>
        </p:grpSpPr>
        <p:sp>
          <p:nvSpPr>
            <p:cNvPr id="137" name="Google Shape;137;p21"/>
            <p:cNvSpPr/>
            <p:nvPr/>
          </p:nvSpPr>
          <p:spPr>
            <a:xfrm rot="7470504">
              <a:off x="797438" y="-1133051"/>
              <a:ext cx="1814021" cy="1887016"/>
            </a:xfrm>
            <a:custGeom>
              <a:avLst/>
              <a:gdLst/>
              <a:ahLst/>
              <a:cxnLst/>
              <a:rect l="l" t="t" r="r" b="b"/>
              <a:pathLst>
                <a:path w="7254" h="7546" extrusionOk="0">
                  <a:moveTo>
                    <a:pt x="3145" y="0"/>
                  </a:moveTo>
                  <a:cubicBezTo>
                    <a:pt x="2199" y="0"/>
                    <a:pt x="1273" y="372"/>
                    <a:pt x="682" y="1167"/>
                  </a:cubicBezTo>
                  <a:cubicBezTo>
                    <a:pt x="243" y="1761"/>
                    <a:pt x="1" y="2513"/>
                    <a:pt x="36" y="3254"/>
                  </a:cubicBezTo>
                  <a:cubicBezTo>
                    <a:pt x="80" y="4022"/>
                    <a:pt x="545" y="4738"/>
                    <a:pt x="1235" y="5057"/>
                  </a:cubicBezTo>
                  <a:cubicBezTo>
                    <a:pt x="1540" y="5198"/>
                    <a:pt x="1884" y="5240"/>
                    <a:pt x="2217" y="5240"/>
                  </a:cubicBezTo>
                  <a:cubicBezTo>
                    <a:pt x="2249" y="5240"/>
                    <a:pt x="2281" y="5240"/>
                    <a:pt x="2313" y="5239"/>
                  </a:cubicBezTo>
                  <a:cubicBezTo>
                    <a:pt x="2657" y="5229"/>
                    <a:pt x="2967" y="5125"/>
                    <a:pt x="3296" y="5073"/>
                  </a:cubicBezTo>
                  <a:lnTo>
                    <a:pt x="3356" y="5073"/>
                  </a:lnTo>
                  <a:cubicBezTo>
                    <a:pt x="3348" y="5073"/>
                    <a:pt x="3373" y="5065"/>
                    <a:pt x="3391" y="5065"/>
                  </a:cubicBezTo>
                  <a:lnTo>
                    <a:pt x="3400" y="5065"/>
                  </a:lnTo>
                  <a:cubicBezTo>
                    <a:pt x="3400" y="5065"/>
                    <a:pt x="3408" y="5065"/>
                    <a:pt x="3408" y="5073"/>
                  </a:cubicBezTo>
                  <a:lnTo>
                    <a:pt x="3460" y="5073"/>
                  </a:lnTo>
                  <a:cubicBezTo>
                    <a:pt x="3460" y="5073"/>
                    <a:pt x="3476" y="5084"/>
                    <a:pt x="3485" y="5084"/>
                  </a:cubicBezTo>
                  <a:lnTo>
                    <a:pt x="3503" y="5084"/>
                  </a:lnTo>
                  <a:cubicBezTo>
                    <a:pt x="3495" y="5084"/>
                    <a:pt x="3495" y="5073"/>
                    <a:pt x="3495" y="5073"/>
                  </a:cubicBezTo>
                  <a:cubicBezTo>
                    <a:pt x="3503" y="5073"/>
                    <a:pt x="3512" y="5084"/>
                    <a:pt x="3512" y="5092"/>
                  </a:cubicBezTo>
                  <a:lnTo>
                    <a:pt x="3520" y="5092"/>
                  </a:lnTo>
                  <a:cubicBezTo>
                    <a:pt x="3526" y="5116"/>
                    <a:pt x="3537" y="5155"/>
                    <a:pt x="3539" y="5155"/>
                  </a:cubicBezTo>
                  <a:cubicBezTo>
                    <a:pt x="3540" y="5155"/>
                    <a:pt x="3539" y="5152"/>
                    <a:pt x="3538" y="5145"/>
                  </a:cubicBezTo>
                  <a:lnTo>
                    <a:pt x="3538" y="5145"/>
                  </a:lnTo>
                  <a:cubicBezTo>
                    <a:pt x="3608" y="5512"/>
                    <a:pt x="3651" y="5871"/>
                    <a:pt x="3787" y="6222"/>
                  </a:cubicBezTo>
                  <a:cubicBezTo>
                    <a:pt x="4045" y="6861"/>
                    <a:pt x="4609" y="7545"/>
                    <a:pt x="5321" y="7545"/>
                  </a:cubicBezTo>
                  <a:cubicBezTo>
                    <a:pt x="5444" y="7545"/>
                    <a:pt x="5571" y="7525"/>
                    <a:pt x="5701" y="7481"/>
                  </a:cubicBezTo>
                  <a:cubicBezTo>
                    <a:pt x="6202" y="7317"/>
                    <a:pt x="6943" y="7058"/>
                    <a:pt x="7186" y="4980"/>
                  </a:cubicBezTo>
                  <a:cubicBezTo>
                    <a:pt x="7254" y="4316"/>
                    <a:pt x="7117" y="3668"/>
                    <a:pt x="6910" y="3030"/>
                  </a:cubicBezTo>
                  <a:cubicBezTo>
                    <a:pt x="6478" y="1780"/>
                    <a:pt x="5573" y="590"/>
                    <a:pt x="4271" y="176"/>
                  </a:cubicBezTo>
                  <a:cubicBezTo>
                    <a:pt x="3906" y="60"/>
                    <a:pt x="3524" y="0"/>
                    <a:pt x="3145" y="0"/>
                  </a:cubicBezTo>
                  <a:close/>
                </a:path>
              </a:pathLst>
            </a:custGeom>
            <a:solidFill>
              <a:srgbClr val="EF6946">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1"/>
            <p:cNvSpPr/>
            <p:nvPr/>
          </p:nvSpPr>
          <p:spPr>
            <a:xfrm rot="5400000">
              <a:off x="6017391" y="9162348"/>
              <a:ext cx="1336343" cy="2111997"/>
            </a:xfrm>
            <a:custGeom>
              <a:avLst/>
              <a:gdLst/>
              <a:ahLst/>
              <a:cxnLst/>
              <a:rect l="l" t="t" r="r" b="b"/>
              <a:pathLst>
                <a:path w="10154" h="16048" extrusionOk="0">
                  <a:moveTo>
                    <a:pt x="3681" y="1"/>
                  </a:moveTo>
                  <a:cubicBezTo>
                    <a:pt x="3257" y="1"/>
                    <a:pt x="2832" y="11"/>
                    <a:pt x="2408" y="33"/>
                  </a:cubicBezTo>
                  <a:cubicBezTo>
                    <a:pt x="1520" y="76"/>
                    <a:pt x="278" y="231"/>
                    <a:pt x="88" y="1308"/>
                  </a:cubicBezTo>
                  <a:cubicBezTo>
                    <a:pt x="1" y="1852"/>
                    <a:pt x="218" y="2370"/>
                    <a:pt x="537" y="2792"/>
                  </a:cubicBezTo>
                  <a:cubicBezTo>
                    <a:pt x="864" y="3206"/>
                    <a:pt x="1270" y="3473"/>
                    <a:pt x="1692" y="3783"/>
                  </a:cubicBezTo>
                  <a:cubicBezTo>
                    <a:pt x="1708" y="3792"/>
                    <a:pt x="1719" y="3802"/>
                    <a:pt x="1719" y="3802"/>
                  </a:cubicBezTo>
                  <a:cubicBezTo>
                    <a:pt x="1727" y="3810"/>
                    <a:pt x="1735" y="3810"/>
                    <a:pt x="1744" y="3819"/>
                  </a:cubicBezTo>
                  <a:cubicBezTo>
                    <a:pt x="1787" y="3862"/>
                    <a:pt x="1839" y="3895"/>
                    <a:pt x="1882" y="3939"/>
                  </a:cubicBezTo>
                  <a:cubicBezTo>
                    <a:pt x="1959" y="4009"/>
                    <a:pt x="2029" y="4077"/>
                    <a:pt x="2089" y="4154"/>
                  </a:cubicBezTo>
                  <a:cubicBezTo>
                    <a:pt x="2081" y="4154"/>
                    <a:pt x="2149" y="4241"/>
                    <a:pt x="2158" y="4257"/>
                  </a:cubicBezTo>
                  <a:cubicBezTo>
                    <a:pt x="2184" y="4301"/>
                    <a:pt x="2209" y="4353"/>
                    <a:pt x="2236" y="4404"/>
                  </a:cubicBezTo>
                  <a:cubicBezTo>
                    <a:pt x="2238" y="4408"/>
                    <a:pt x="2239" y="4410"/>
                    <a:pt x="2240" y="4413"/>
                  </a:cubicBezTo>
                  <a:lnTo>
                    <a:pt x="2240" y="4413"/>
                  </a:lnTo>
                  <a:cubicBezTo>
                    <a:pt x="2238" y="4407"/>
                    <a:pt x="2236" y="4400"/>
                    <a:pt x="2236" y="4396"/>
                  </a:cubicBezTo>
                  <a:lnTo>
                    <a:pt x="2236" y="4396"/>
                  </a:lnTo>
                  <a:cubicBezTo>
                    <a:pt x="2239" y="4405"/>
                    <a:pt x="2242" y="4415"/>
                    <a:pt x="2245" y="4425"/>
                  </a:cubicBezTo>
                  <a:lnTo>
                    <a:pt x="2245" y="4425"/>
                  </a:lnTo>
                  <a:cubicBezTo>
                    <a:pt x="2244" y="4422"/>
                    <a:pt x="2242" y="4418"/>
                    <a:pt x="2240" y="4413"/>
                  </a:cubicBezTo>
                  <a:lnTo>
                    <a:pt x="2240" y="4413"/>
                  </a:lnTo>
                  <a:cubicBezTo>
                    <a:pt x="2242" y="4420"/>
                    <a:pt x="2245" y="4427"/>
                    <a:pt x="2246" y="4430"/>
                  </a:cubicBezTo>
                  <a:lnTo>
                    <a:pt x="2246" y="4430"/>
                  </a:lnTo>
                  <a:cubicBezTo>
                    <a:pt x="2246" y="4429"/>
                    <a:pt x="2245" y="4427"/>
                    <a:pt x="2245" y="4425"/>
                  </a:cubicBezTo>
                  <a:lnTo>
                    <a:pt x="2245" y="4425"/>
                  </a:lnTo>
                  <a:cubicBezTo>
                    <a:pt x="2247" y="4430"/>
                    <a:pt x="2247" y="4433"/>
                    <a:pt x="2247" y="4433"/>
                  </a:cubicBezTo>
                  <a:cubicBezTo>
                    <a:pt x="2247" y="4433"/>
                    <a:pt x="2247" y="4432"/>
                    <a:pt x="2246" y="4430"/>
                  </a:cubicBezTo>
                  <a:lnTo>
                    <a:pt x="2246" y="4430"/>
                  </a:lnTo>
                  <a:cubicBezTo>
                    <a:pt x="2251" y="4448"/>
                    <a:pt x="2256" y="4467"/>
                    <a:pt x="2261" y="4483"/>
                  </a:cubicBezTo>
                  <a:cubicBezTo>
                    <a:pt x="2278" y="4551"/>
                    <a:pt x="2296" y="4620"/>
                    <a:pt x="2313" y="4698"/>
                  </a:cubicBezTo>
                  <a:lnTo>
                    <a:pt x="2313" y="4767"/>
                  </a:lnTo>
                  <a:cubicBezTo>
                    <a:pt x="2321" y="4827"/>
                    <a:pt x="2321" y="4897"/>
                    <a:pt x="2321" y="4965"/>
                  </a:cubicBezTo>
                  <a:cubicBezTo>
                    <a:pt x="2321" y="5085"/>
                    <a:pt x="2313" y="5207"/>
                    <a:pt x="2296" y="5336"/>
                  </a:cubicBezTo>
                  <a:cubicBezTo>
                    <a:pt x="2296" y="5354"/>
                    <a:pt x="2288" y="5466"/>
                    <a:pt x="2288" y="5474"/>
                  </a:cubicBezTo>
                  <a:cubicBezTo>
                    <a:pt x="2278" y="5526"/>
                    <a:pt x="2269" y="5570"/>
                    <a:pt x="2261" y="5621"/>
                  </a:cubicBezTo>
                  <a:cubicBezTo>
                    <a:pt x="2244" y="5758"/>
                    <a:pt x="2218" y="5897"/>
                    <a:pt x="2201" y="6035"/>
                  </a:cubicBezTo>
                  <a:cubicBezTo>
                    <a:pt x="2122" y="6596"/>
                    <a:pt x="2081" y="7139"/>
                    <a:pt x="2226" y="7691"/>
                  </a:cubicBezTo>
                  <a:cubicBezTo>
                    <a:pt x="2356" y="8190"/>
                    <a:pt x="2623" y="8666"/>
                    <a:pt x="2969" y="9045"/>
                  </a:cubicBezTo>
                  <a:cubicBezTo>
                    <a:pt x="3718" y="9873"/>
                    <a:pt x="4797" y="10028"/>
                    <a:pt x="5788" y="10390"/>
                  </a:cubicBezTo>
                  <a:cubicBezTo>
                    <a:pt x="5832" y="10407"/>
                    <a:pt x="5867" y="10415"/>
                    <a:pt x="5900" y="10434"/>
                  </a:cubicBezTo>
                  <a:cubicBezTo>
                    <a:pt x="5900" y="10434"/>
                    <a:pt x="5970" y="10467"/>
                    <a:pt x="5987" y="10477"/>
                  </a:cubicBezTo>
                  <a:cubicBezTo>
                    <a:pt x="6099" y="10529"/>
                    <a:pt x="6202" y="10581"/>
                    <a:pt x="6306" y="10649"/>
                  </a:cubicBezTo>
                  <a:cubicBezTo>
                    <a:pt x="6357" y="10674"/>
                    <a:pt x="6409" y="10709"/>
                    <a:pt x="6453" y="10744"/>
                  </a:cubicBezTo>
                  <a:cubicBezTo>
                    <a:pt x="6461" y="10753"/>
                    <a:pt x="6469" y="10753"/>
                    <a:pt x="6469" y="10753"/>
                  </a:cubicBezTo>
                  <a:cubicBezTo>
                    <a:pt x="6488" y="10761"/>
                    <a:pt x="6496" y="10777"/>
                    <a:pt x="6504" y="10788"/>
                  </a:cubicBezTo>
                  <a:cubicBezTo>
                    <a:pt x="6600" y="10864"/>
                    <a:pt x="6676" y="10943"/>
                    <a:pt x="6755" y="11028"/>
                  </a:cubicBezTo>
                  <a:cubicBezTo>
                    <a:pt x="6763" y="11047"/>
                    <a:pt x="6780" y="11063"/>
                    <a:pt x="6790" y="11080"/>
                  </a:cubicBezTo>
                  <a:cubicBezTo>
                    <a:pt x="6815" y="11123"/>
                    <a:pt x="6842" y="11167"/>
                    <a:pt x="6858" y="11210"/>
                  </a:cubicBezTo>
                  <a:cubicBezTo>
                    <a:pt x="6867" y="11218"/>
                    <a:pt x="6883" y="11243"/>
                    <a:pt x="6893" y="11262"/>
                  </a:cubicBezTo>
                  <a:lnTo>
                    <a:pt x="6893" y="11287"/>
                  </a:lnTo>
                  <a:cubicBezTo>
                    <a:pt x="6910" y="11338"/>
                    <a:pt x="6927" y="11390"/>
                    <a:pt x="6945" y="11450"/>
                  </a:cubicBezTo>
                  <a:lnTo>
                    <a:pt x="6945" y="11469"/>
                  </a:lnTo>
                  <a:cubicBezTo>
                    <a:pt x="6954" y="11494"/>
                    <a:pt x="6954" y="11521"/>
                    <a:pt x="6954" y="11537"/>
                  </a:cubicBezTo>
                  <a:lnTo>
                    <a:pt x="6954" y="11692"/>
                  </a:lnTo>
                  <a:cubicBezTo>
                    <a:pt x="6954" y="11709"/>
                    <a:pt x="6945" y="11788"/>
                    <a:pt x="6945" y="11788"/>
                  </a:cubicBezTo>
                  <a:cubicBezTo>
                    <a:pt x="6935" y="11848"/>
                    <a:pt x="6918" y="11899"/>
                    <a:pt x="6910" y="11959"/>
                  </a:cubicBezTo>
                  <a:cubicBezTo>
                    <a:pt x="6798" y="12417"/>
                    <a:pt x="6591" y="12839"/>
                    <a:pt x="6513" y="13305"/>
                  </a:cubicBezTo>
                  <a:cubicBezTo>
                    <a:pt x="6417" y="13806"/>
                    <a:pt x="6453" y="14323"/>
                    <a:pt x="6728" y="14772"/>
                  </a:cubicBezTo>
                  <a:cubicBezTo>
                    <a:pt x="6954" y="15143"/>
                    <a:pt x="7297" y="15426"/>
                    <a:pt x="7686" y="15617"/>
                  </a:cubicBezTo>
                  <a:cubicBezTo>
                    <a:pt x="8109" y="15832"/>
                    <a:pt x="8531" y="15919"/>
                    <a:pt x="8996" y="15963"/>
                  </a:cubicBezTo>
                  <a:cubicBezTo>
                    <a:pt x="9015" y="15971"/>
                    <a:pt x="9100" y="15971"/>
                    <a:pt x="9083" y="15971"/>
                  </a:cubicBezTo>
                  <a:cubicBezTo>
                    <a:pt x="9135" y="15979"/>
                    <a:pt x="9187" y="15979"/>
                    <a:pt x="9239" y="15987"/>
                  </a:cubicBezTo>
                  <a:cubicBezTo>
                    <a:pt x="9315" y="16023"/>
                    <a:pt x="9410" y="16047"/>
                    <a:pt x="9506" y="16047"/>
                  </a:cubicBezTo>
                  <a:cubicBezTo>
                    <a:pt x="9824" y="16031"/>
                    <a:pt x="10154" y="15772"/>
                    <a:pt x="10127" y="15426"/>
                  </a:cubicBezTo>
                  <a:cubicBezTo>
                    <a:pt x="9860" y="11736"/>
                    <a:pt x="9773" y="8045"/>
                    <a:pt x="9884" y="4344"/>
                  </a:cubicBezTo>
                  <a:cubicBezTo>
                    <a:pt x="9920" y="3301"/>
                    <a:pt x="9971" y="2250"/>
                    <a:pt x="10023" y="1204"/>
                  </a:cubicBezTo>
                  <a:cubicBezTo>
                    <a:pt x="10031" y="956"/>
                    <a:pt x="9824" y="662"/>
                    <a:pt x="9574" y="610"/>
                  </a:cubicBezTo>
                  <a:cubicBezTo>
                    <a:pt x="7630" y="227"/>
                    <a:pt x="5656" y="1"/>
                    <a:pt x="3681" y="1"/>
                  </a:cubicBezTo>
                  <a:close/>
                </a:path>
              </a:pathLst>
            </a:custGeom>
            <a:solidFill>
              <a:srgbClr val="6C47AC">
                <a:alpha val="4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21"/>
          <p:cNvSpPr txBox="1">
            <a:spLocks noGrp="1"/>
          </p:cNvSpPr>
          <p:nvPr>
            <p:ph type="subTitle" idx="1"/>
          </p:nvPr>
        </p:nvSpPr>
        <p:spPr>
          <a:xfrm>
            <a:off x="2250337" y="6428250"/>
            <a:ext cx="4700700" cy="2721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b="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0" name="Google Shape;140;p21"/>
          <p:cNvSpPr txBox="1">
            <a:spLocks noGrp="1"/>
          </p:cNvSpPr>
          <p:nvPr>
            <p:ph type="subTitle" idx="2"/>
          </p:nvPr>
        </p:nvSpPr>
        <p:spPr>
          <a:xfrm>
            <a:off x="589850" y="2288375"/>
            <a:ext cx="4700700" cy="2721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b="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1" name="Google Shape;141;p21"/>
          <p:cNvSpPr txBox="1">
            <a:spLocks noGrp="1"/>
          </p:cNvSpPr>
          <p:nvPr>
            <p:ph type="title"/>
          </p:nvPr>
        </p:nvSpPr>
        <p:spPr>
          <a:xfrm>
            <a:off x="589850" y="817760"/>
            <a:ext cx="6382500" cy="726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None/>
              <a:defRPr sz="3500">
                <a:solidFill>
                  <a:schemeClr val="dk1"/>
                </a:solidFill>
              </a:defRPr>
            </a:lvl2pPr>
            <a:lvl3pPr lvl="2" rtl="0">
              <a:spcBef>
                <a:spcPts val="0"/>
              </a:spcBef>
              <a:spcAft>
                <a:spcPts val="0"/>
              </a:spcAft>
              <a:buClr>
                <a:schemeClr val="dk1"/>
              </a:buClr>
              <a:buSzPts val="3500"/>
              <a:buNone/>
              <a:defRPr sz="3500">
                <a:solidFill>
                  <a:schemeClr val="dk1"/>
                </a:solidFill>
              </a:defRPr>
            </a:lvl3pPr>
            <a:lvl4pPr lvl="3" rtl="0">
              <a:spcBef>
                <a:spcPts val="0"/>
              </a:spcBef>
              <a:spcAft>
                <a:spcPts val="0"/>
              </a:spcAft>
              <a:buClr>
                <a:schemeClr val="dk1"/>
              </a:buClr>
              <a:buSzPts val="3500"/>
              <a:buNone/>
              <a:defRPr sz="3500">
                <a:solidFill>
                  <a:schemeClr val="dk1"/>
                </a:solidFill>
              </a:defRPr>
            </a:lvl4pPr>
            <a:lvl5pPr lvl="4" rtl="0">
              <a:spcBef>
                <a:spcPts val="0"/>
              </a:spcBef>
              <a:spcAft>
                <a:spcPts val="0"/>
              </a:spcAft>
              <a:buClr>
                <a:schemeClr val="dk1"/>
              </a:buClr>
              <a:buSzPts val="3500"/>
              <a:buNone/>
              <a:defRPr sz="3500">
                <a:solidFill>
                  <a:schemeClr val="dk1"/>
                </a:solidFill>
              </a:defRPr>
            </a:lvl5pPr>
            <a:lvl6pPr lvl="5" rtl="0">
              <a:spcBef>
                <a:spcPts val="0"/>
              </a:spcBef>
              <a:spcAft>
                <a:spcPts val="0"/>
              </a:spcAft>
              <a:buClr>
                <a:schemeClr val="dk1"/>
              </a:buClr>
              <a:buSzPts val="3500"/>
              <a:buNone/>
              <a:defRPr sz="3500">
                <a:solidFill>
                  <a:schemeClr val="dk1"/>
                </a:solidFill>
              </a:defRPr>
            </a:lvl6pPr>
            <a:lvl7pPr lvl="6" rtl="0">
              <a:spcBef>
                <a:spcPts val="0"/>
              </a:spcBef>
              <a:spcAft>
                <a:spcPts val="0"/>
              </a:spcAft>
              <a:buClr>
                <a:schemeClr val="dk1"/>
              </a:buClr>
              <a:buSzPts val="3500"/>
              <a:buNone/>
              <a:defRPr sz="3500">
                <a:solidFill>
                  <a:schemeClr val="dk1"/>
                </a:solidFill>
              </a:defRPr>
            </a:lvl7pPr>
            <a:lvl8pPr lvl="7" rtl="0">
              <a:spcBef>
                <a:spcPts val="0"/>
              </a:spcBef>
              <a:spcAft>
                <a:spcPts val="0"/>
              </a:spcAft>
              <a:buClr>
                <a:schemeClr val="dk1"/>
              </a:buClr>
              <a:buSzPts val="3500"/>
              <a:buNone/>
              <a:defRPr sz="3500">
                <a:solidFill>
                  <a:schemeClr val="dk1"/>
                </a:solidFill>
              </a:defRPr>
            </a:lvl8pPr>
            <a:lvl9pPr lvl="8" rtl="0">
              <a:spcBef>
                <a:spcPts val="0"/>
              </a:spcBef>
              <a:spcAft>
                <a:spcPts val="0"/>
              </a:spcAft>
              <a:buClr>
                <a:schemeClr val="dk1"/>
              </a:buClr>
              <a:buSzPts val="3500"/>
              <a:buNone/>
              <a:defRPr sz="3500">
                <a:solidFill>
                  <a:schemeClr val="dk1"/>
                </a:solidFill>
              </a:defRPr>
            </a:lvl9pPr>
          </a:lstStyle>
          <a:p>
            <a:endParaRPr/>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
  <p:cSld name="CUSTOM_3">
    <p:spTree>
      <p:nvGrpSpPr>
        <p:cNvPr id="1" name="Shape 150"/>
        <p:cNvGrpSpPr/>
        <p:nvPr/>
      </p:nvGrpSpPr>
      <p:grpSpPr>
        <a:xfrm>
          <a:off x="0" y="0"/>
          <a:ext cx="0" cy="0"/>
          <a:chOff x="0" y="0"/>
          <a:chExt cx="0" cy="0"/>
        </a:xfrm>
      </p:grpSpPr>
      <p:grpSp>
        <p:nvGrpSpPr>
          <p:cNvPr id="151" name="Google Shape;151;p23"/>
          <p:cNvGrpSpPr/>
          <p:nvPr/>
        </p:nvGrpSpPr>
        <p:grpSpPr>
          <a:xfrm>
            <a:off x="-710914" y="-588423"/>
            <a:ext cx="10488826" cy="11883585"/>
            <a:chOff x="-710914" y="-588423"/>
            <a:chExt cx="10488826" cy="11883585"/>
          </a:xfrm>
        </p:grpSpPr>
        <p:sp>
          <p:nvSpPr>
            <p:cNvPr id="152" name="Google Shape;152;p23"/>
            <p:cNvSpPr/>
            <p:nvPr/>
          </p:nvSpPr>
          <p:spPr>
            <a:xfrm rot="2896311">
              <a:off x="6155134" y="1869669"/>
              <a:ext cx="3108137" cy="2771834"/>
            </a:xfrm>
            <a:custGeom>
              <a:avLst/>
              <a:gdLst/>
              <a:ahLst/>
              <a:cxnLst/>
              <a:rect l="l" t="t" r="r" b="b"/>
              <a:pathLst>
                <a:path w="21571" h="19237" extrusionOk="0">
                  <a:moveTo>
                    <a:pt x="4900" y="0"/>
                  </a:moveTo>
                  <a:cubicBezTo>
                    <a:pt x="4255" y="0"/>
                    <a:pt x="3642" y="133"/>
                    <a:pt x="3157" y="579"/>
                  </a:cubicBezTo>
                  <a:cubicBezTo>
                    <a:pt x="2880" y="256"/>
                    <a:pt x="2434" y="78"/>
                    <a:pt x="1992" y="78"/>
                  </a:cubicBezTo>
                  <a:cubicBezTo>
                    <a:pt x="1512" y="78"/>
                    <a:pt x="1036" y="288"/>
                    <a:pt x="785" y="751"/>
                  </a:cubicBezTo>
                  <a:cubicBezTo>
                    <a:pt x="689" y="924"/>
                    <a:pt x="594" y="1096"/>
                    <a:pt x="518" y="1276"/>
                  </a:cubicBezTo>
                  <a:cubicBezTo>
                    <a:pt x="458" y="1407"/>
                    <a:pt x="406" y="1554"/>
                    <a:pt x="335" y="1690"/>
                  </a:cubicBezTo>
                  <a:cubicBezTo>
                    <a:pt x="352" y="1651"/>
                    <a:pt x="368" y="1607"/>
                    <a:pt x="366" y="1607"/>
                  </a:cubicBezTo>
                  <a:lnTo>
                    <a:pt x="366" y="1607"/>
                  </a:lnTo>
                  <a:cubicBezTo>
                    <a:pt x="364" y="1607"/>
                    <a:pt x="337" y="1663"/>
                    <a:pt x="259" y="1846"/>
                  </a:cubicBezTo>
                  <a:cubicBezTo>
                    <a:pt x="60" y="2322"/>
                    <a:pt x="44" y="2916"/>
                    <a:pt x="25" y="3433"/>
                  </a:cubicBezTo>
                  <a:cubicBezTo>
                    <a:pt x="0" y="4305"/>
                    <a:pt x="104" y="5228"/>
                    <a:pt x="379" y="6047"/>
                  </a:cubicBezTo>
                  <a:cubicBezTo>
                    <a:pt x="880" y="7513"/>
                    <a:pt x="1948" y="8997"/>
                    <a:pt x="3562" y="9308"/>
                  </a:cubicBezTo>
                  <a:cubicBezTo>
                    <a:pt x="3794" y="9353"/>
                    <a:pt x="4017" y="9374"/>
                    <a:pt x="4234" y="9374"/>
                  </a:cubicBezTo>
                  <a:cubicBezTo>
                    <a:pt x="4957" y="9374"/>
                    <a:pt x="5618" y="9146"/>
                    <a:pt x="6322" y="8842"/>
                  </a:cubicBezTo>
                  <a:cubicBezTo>
                    <a:pt x="6338" y="8831"/>
                    <a:pt x="6357" y="8831"/>
                    <a:pt x="6365" y="8823"/>
                  </a:cubicBezTo>
                  <a:cubicBezTo>
                    <a:pt x="6425" y="8798"/>
                    <a:pt x="6477" y="8780"/>
                    <a:pt x="6537" y="8755"/>
                  </a:cubicBezTo>
                  <a:cubicBezTo>
                    <a:pt x="6640" y="8720"/>
                    <a:pt x="6907" y="8687"/>
                    <a:pt x="6847" y="8676"/>
                  </a:cubicBezTo>
                  <a:cubicBezTo>
                    <a:pt x="6874" y="8676"/>
                    <a:pt x="6899" y="8676"/>
                    <a:pt x="6926" y="8668"/>
                  </a:cubicBezTo>
                  <a:lnTo>
                    <a:pt x="6934" y="8668"/>
                  </a:lnTo>
                  <a:cubicBezTo>
                    <a:pt x="6986" y="8687"/>
                    <a:pt x="7030" y="8703"/>
                    <a:pt x="7054" y="8703"/>
                  </a:cubicBezTo>
                  <a:cubicBezTo>
                    <a:pt x="7158" y="8771"/>
                    <a:pt x="7270" y="8831"/>
                    <a:pt x="7373" y="8894"/>
                  </a:cubicBezTo>
                  <a:cubicBezTo>
                    <a:pt x="7294" y="8850"/>
                    <a:pt x="7259" y="8833"/>
                    <a:pt x="7253" y="8833"/>
                  </a:cubicBezTo>
                  <a:cubicBezTo>
                    <a:pt x="7235" y="8833"/>
                    <a:pt x="7439" y="8968"/>
                    <a:pt x="7504" y="9030"/>
                  </a:cubicBezTo>
                  <a:cubicBezTo>
                    <a:pt x="7558" y="9086"/>
                    <a:pt x="7702" y="9284"/>
                    <a:pt x="7714" y="9284"/>
                  </a:cubicBezTo>
                  <a:cubicBezTo>
                    <a:pt x="7718" y="9284"/>
                    <a:pt x="7702" y="9253"/>
                    <a:pt x="7652" y="9171"/>
                  </a:cubicBezTo>
                  <a:lnTo>
                    <a:pt x="7652" y="9171"/>
                  </a:lnTo>
                  <a:cubicBezTo>
                    <a:pt x="7736" y="9309"/>
                    <a:pt x="7831" y="9445"/>
                    <a:pt x="7909" y="9583"/>
                  </a:cubicBezTo>
                  <a:cubicBezTo>
                    <a:pt x="7932" y="9638"/>
                    <a:pt x="8052" y="9907"/>
                    <a:pt x="8056" y="9907"/>
                  </a:cubicBezTo>
                  <a:cubicBezTo>
                    <a:pt x="8056" y="9907"/>
                    <a:pt x="8056" y="9906"/>
                    <a:pt x="8054" y="9902"/>
                  </a:cubicBezTo>
                  <a:lnTo>
                    <a:pt x="8054" y="9902"/>
                  </a:lnTo>
                  <a:cubicBezTo>
                    <a:pt x="8106" y="10032"/>
                    <a:pt x="8149" y="10169"/>
                    <a:pt x="8193" y="10307"/>
                  </a:cubicBezTo>
                  <a:cubicBezTo>
                    <a:pt x="8313" y="10678"/>
                    <a:pt x="8408" y="11057"/>
                    <a:pt x="8503" y="11446"/>
                  </a:cubicBezTo>
                  <a:cubicBezTo>
                    <a:pt x="8892" y="12955"/>
                    <a:pt x="9435" y="14352"/>
                    <a:pt x="10401" y="15602"/>
                  </a:cubicBezTo>
                  <a:cubicBezTo>
                    <a:pt x="11281" y="16740"/>
                    <a:pt x="12420" y="17724"/>
                    <a:pt x="13738" y="18345"/>
                  </a:cubicBezTo>
                  <a:cubicBezTo>
                    <a:pt x="14910" y="18905"/>
                    <a:pt x="16155" y="19237"/>
                    <a:pt x="17424" y="19237"/>
                  </a:cubicBezTo>
                  <a:cubicBezTo>
                    <a:pt x="17892" y="19237"/>
                    <a:pt x="18364" y="19191"/>
                    <a:pt x="18836" y="19096"/>
                  </a:cubicBezTo>
                  <a:cubicBezTo>
                    <a:pt x="19828" y="18897"/>
                    <a:pt x="20803" y="18415"/>
                    <a:pt x="21208" y="17448"/>
                  </a:cubicBezTo>
                  <a:cubicBezTo>
                    <a:pt x="21571" y="16585"/>
                    <a:pt x="21397" y="15594"/>
                    <a:pt x="21353" y="14679"/>
                  </a:cubicBezTo>
                  <a:cubicBezTo>
                    <a:pt x="21146" y="10816"/>
                    <a:pt x="20939" y="6952"/>
                    <a:pt x="20724" y="3087"/>
                  </a:cubicBezTo>
                  <a:cubicBezTo>
                    <a:pt x="20681" y="2166"/>
                    <a:pt x="19991" y="1407"/>
                    <a:pt x="19035" y="1390"/>
                  </a:cubicBezTo>
                  <a:cubicBezTo>
                    <a:pt x="16895" y="1363"/>
                    <a:pt x="14756" y="1243"/>
                    <a:pt x="12627" y="1036"/>
                  </a:cubicBezTo>
                  <a:cubicBezTo>
                    <a:pt x="12134" y="984"/>
                    <a:pt x="11643" y="924"/>
                    <a:pt x="11151" y="873"/>
                  </a:cubicBezTo>
                  <a:cubicBezTo>
                    <a:pt x="10884" y="838"/>
                    <a:pt x="10617" y="802"/>
                    <a:pt x="10350" y="769"/>
                  </a:cubicBezTo>
                  <a:cubicBezTo>
                    <a:pt x="10314" y="759"/>
                    <a:pt x="10271" y="759"/>
                    <a:pt x="10219" y="751"/>
                  </a:cubicBezTo>
                  <a:cubicBezTo>
                    <a:pt x="10064" y="726"/>
                    <a:pt x="9909" y="707"/>
                    <a:pt x="9754" y="682"/>
                  </a:cubicBezTo>
                  <a:cubicBezTo>
                    <a:pt x="8745" y="535"/>
                    <a:pt x="7735" y="345"/>
                    <a:pt x="6719" y="200"/>
                  </a:cubicBezTo>
                  <a:cubicBezTo>
                    <a:pt x="6135" y="116"/>
                    <a:pt x="5503" y="0"/>
                    <a:pt x="4900" y="0"/>
                  </a:cubicBezTo>
                  <a:close/>
                </a:path>
              </a:pathLst>
            </a:custGeom>
            <a:solidFill>
              <a:srgbClr val="FFA700">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3"/>
            <p:cNvSpPr/>
            <p:nvPr/>
          </p:nvSpPr>
          <p:spPr>
            <a:xfrm rot="-8847322">
              <a:off x="-508346" y="9700834"/>
              <a:ext cx="1673633" cy="1241641"/>
            </a:xfrm>
            <a:custGeom>
              <a:avLst/>
              <a:gdLst/>
              <a:ahLst/>
              <a:cxnLst/>
              <a:rect l="l" t="t" r="r" b="b"/>
              <a:pathLst>
                <a:path w="6617" h="4909" extrusionOk="0">
                  <a:moveTo>
                    <a:pt x="2712" y="1"/>
                  </a:moveTo>
                  <a:cubicBezTo>
                    <a:pt x="2287" y="1"/>
                    <a:pt x="1865" y="87"/>
                    <a:pt x="1475" y="291"/>
                  </a:cubicBezTo>
                  <a:cubicBezTo>
                    <a:pt x="1216" y="421"/>
                    <a:pt x="992" y="611"/>
                    <a:pt x="812" y="835"/>
                  </a:cubicBezTo>
                  <a:cubicBezTo>
                    <a:pt x="199" y="1325"/>
                    <a:pt x="1" y="2249"/>
                    <a:pt x="450" y="2940"/>
                  </a:cubicBezTo>
                  <a:cubicBezTo>
                    <a:pt x="760" y="3414"/>
                    <a:pt x="1278" y="3638"/>
                    <a:pt x="1820" y="3689"/>
                  </a:cubicBezTo>
                  <a:cubicBezTo>
                    <a:pt x="1915" y="3696"/>
                    <a:pt x="2008" y="3699"/>
                    <a:pt x="2101" y="3699"/>
                  </a:cubicBezTo>
                  <a:cubicBezTo>
                    <a:pt x="2229" y="3699"/>
                    <a:pt x="2356" y="3694"/>
                    <a:pt x="2485" y="3689"/>
                  </a:cubicBezTo>
                  <a:cubicBezTo>
                    <a:pt x="2613" y="3681"/>
                    <a:pt x="2743" y="3673"/>
                    <a:pt x="2872" y="3673"/>
                  </a:cubicBezTo>
                  <a:lnTo>
                    <a:pt x="3002" y="3673"/>
                  </a:lnTo>
                  <a:cubicBezTo>
                    <a:pt x="3046" y="3681"/>
                    <a:pt x="3089" y="3681"/>
                    <a:pt x="3130" y="3681"/>
                  </a:cubicBezTo>
                  <a:cubicBezTo>
                    <a:pt x="3130" y="3689"/>
                    <a:pt x="3141" y="3689"/>
                    <a:pt x="3141" y="3689"/>
                  </a:cubicBezTo>
                  <a:cubicBezTo>
                    <a:pt x="3253" y="3706"/>
                    <a:pt x="3356" y="3741"/>
                    <a:pt x="3460" y="3768"/>
                  </a:cubicBezTo>
                  <a:cubicBezTo>
                    <a:pt x="3468" y="3776"/>
                    <a:pt x="3476" y="3776"/>
                    <a:pt x="3484" y="3776"/>
                  </a:cubicBezTo>
                  <a:cubicBezTo>
                    <a:pt x="3493" y="3785"/>
                    <a:pt x="3503" y="3785"/>
                    <a:pt x="3511" y="3793"/>
                  </a:cubicBezTo>
                  <a:cubicBezTo>
                    <a:pt x="3544" y="3809"/>
                    <a:pt x="3571" y="3828"/>
                    <a:pt x="3607" y="3845"/>
                  </a:cubicBezTo>
                  <a:cubicBezTo>
                    <a:pt x="3658" y="3871"/>
                    <a:pt x="3700" y="3896"/>
                    <a:pt x="3743" y="3923"/>
                  </a:cubicBezTo>
                  <a:cubicBezTo>
                    <a:pt x="3751" y="3931"/>
                    <a:pt x="3830" y="3983"/>
                    <a:pt x="3830" y="3992"/>
                  </a:cubicBezTo>
                  <a:cubicBezTo>
                    <a:pt x="3917" y="4060"/>
                    <a:pt x="3994" y="4138"/>
                    <a:pt x="4062" y="4215"/>
                  </a:cubicBezTo>
                  <a:cubicBezTo>
                    <a:pt x="4377" y="4569"/>
                    <a:pt x="4729" y="4909"/>
                    <a:pt x="5226" y="4909"/>
                  </a:cubicBezTo>
                  <a:cubicBezTo>
                    <a:pt x="5249" y="4909"/>
                    <a:pt x="5272" y="4908"/>
                    <a:pt x="5296" y="4906"/>
                  </a:cubicBezTo>
                  <a:cubicBezTo>
                    <a:pt x="5925" y="4863"/>
                    <a:pt x="6417" y="4354"/>
                    <a:pt x="6529" y="3741"/>
                  </a:cubicBezTo>
                  <a:cubicBezTo>
                    <a:pt x="6616" y="3215"/>
                    <a:pt x="6494" y="2690"/>
                    <a:pt x="6279" y="2205"/>
                  </a:cubicBezTo>
                  <a:cubicBezTo>
                    <a:pt x="5935" y="1429"/>
                    <a:pt x="5236" y="783"/>
                    <a:pt x="4468" y="429"/>
                  </a:cubicBezTo>
                  <a:cubicBezTo>
                    <a:pt x="3923" y="172"/>
                    <a:pt x="3313" y="1"/>
                    <a:pt x="2712" y="1"/>
                  </a:cubicBezTo>
                  <a:close/>
                </a:path>
              </a:pathLst>
            </a:custGeom>
            <a:solidFill>
              <a:srgbClr val="EF6946">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3"/>
            <p:cNvSpPr/>
            <p:nvPr/>
          </p:nvSpPr>
          <p:spPr>
            <a:xfrm rot="9899974">
              <a:off x="675073" y="-424139"/>
              <a:ext cx="1380079" cy="840338"/>
            </a:xfrm>
            <a:custGeom>
              <a:avLst/>
              <a:gdLst/>
              <a:ahLst/>
              <a:cxnLst/>
              <a:rect l="l" t="t" r="r" b="b"/>
              <a:pathLst>
                <a:path w="4201" h="2558" extrusionOk="0">
                  <a:moveTo>
                    <a:pt x="2068" y="1"/>
                  </a:moveTo>
                  <a:cubicBezTo>
                    <a:pt x="1918" y="1"/>
                    <a:pt x="1768" y="20"/>
                    <a:pt x="1622" y="57"/>
                  </a:cubicBezTo>
                  <a:cubicBezTo>
                    <a:pt x="1148" y="169"/>
                    <a:pt x="742" y="480"/>
                    <a:pt x="475" y="877"/>
                  </a:cubicBezTo>
                  <a:cubicBezTo>
                    <a:pt x="345" y="1067"/>
                    <a:pt x="249" y="1283"/>
                    <a:pt x="198" y="1506"/>
                  </a:cubicBezTo>
                  <a:cubicBezTo>
                    <a:pt x="189" y="1566"/>
                    <a:pt x="173" y="1626"/>
                    <a:pt x="165" y="1697"/>
                  </a:cubicBezTo>
                  <a:cubicBezTo>
                    <a:pt x="1" y="2047"/>
                    <a:pt x="253" y="2558"/>
                    <a:pt x="694" y="2558"/>
                  </a:cubicBezTo>
                  <a:cubicBezTo>
                    <a:pt x="698" y="2558"/>
                    <a:pt x="702" y="2558"/>
                    <a:pt x="707" y="2558"/>
                  </a:cubicBezTo>
                  <a:cubicBezTo>
                    <a:pt x="1707" y="2533"/>
                    <a:pt x="2733" y="2454"/>
                    <a:pt x="3700" y="2196"/>
                  </a:cubicBezTo>
                  <a:cubicBezTo>
                    <a:pt x="4139" y="2075"/>
                    <a:pt x="4201" y="1523"/>
                    <a:pt x="3880" y="1256"/>
                  </a:cubicBezTo>
                  <a:cubicBezTo>
                    <a:pt x="3863" y="1239"/>
                    <a:pt x="3855" y="1223"/>
                    <a:pt x="3847" y="1212"/>
                  </a:cubicBezTo>
                  <a:cubicBezTo>
                    <a:pt x="3812" y="1161"/>
                    <a:pt x="3777" y="1109"/>
                    <a:pt x="3743" y="1057"/>
                  </a:cubicBezTo>
                  <a:cubicBezTo>
                    <a:pt x="3673" y="954"/>
                    <a:pt x="3596" y="850"/>
                    <a:pt x="3518" y="757"/>
                  </a:cubicBezTo>
                  <a:cubicBezTo>
                    <a:pt x="3373" y="567"/>
                    <a:pt x="3199" y="411"/>
                    <a:pt x="3000" y="281"/>
                  </a:cubicBezTo>
                  <a:cubicBezTo>
                    <a:pt x="2723" y="92"/>
                    <a:pt x="2397" y="1"/>
                    <a:pt x="2068" y="1"/>
                  </a:cubicBezTo>
                  <a:close/>
                </a:path>
              </a:pathLst>
            </a:custGeom>
            <a:solidFill>
              <a:srgbClr val="6C47AC">
                <a:alpha val="4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4">
    <p:spTree>
      <p:nvGrpSpPr>
        <p:cNvPr id="1" name="Shape 155"/>
        <p:cNvGrpSpPr/>
        <p:nvPr/>
      </p:nvGrpSpPr>
      <p:grpSpPr>
        <a:xfrm>
          <a:off x="0" y="0"/>
          <a:ext cx="0" cy="0"/>
          <a:chOff x="0" y="0"/>
          <a:chExt cx="0" cy="0"/>
        </a:xfrm>
      </p:grpSpPr>
      <p:grpSp>
        <p:nvGrpSpPr>
          <p:cNvPr id="156" name="Google Shape;156;p24"/>
          <p:cNvGrpSpPr/>
          <p:nvPr/>
        </p:nvGrpSpPr>
        <p:grpSpPr>
          <a:xfrm>
            <a:off x="-380758" y="-1271693"/>
            <a:ext cx="8472849" cy="12751032"/>
            <a:chOff x="-380758" y="-1271693"/>
            <a:chExt cx="8472849" cy="12751032"/>
          </a:xfrm>
        </p:grpSpPr>
        <p:sp>
          <p:nvSpPr>
            <p:cNvPr id="157" name="Google Shape;157;p24"/>
            <p:cNvSpPr/>
            <p:nvPr/>
          </p:nvSpPr>
          <p:spPr>
            <a:xfrm rot="-6625300">
              <a:off x="4971516" y="-1046518"/>
              <a:ext cx="2553657" cy="2983996"/>
            </a:xfrm>
            <a:custGeom>
              <a:avLst/>
              <a:gdLst/>
              <a:ahLst/>
              <a:cxnLst/>
              <a:rect l="l" t="t" r="r" b="b"/>
              <a:pathLst>
                <a:path w="8409" h="9826" extrusionOk="0">
                  <a:moveTo>
                    <a:pt x="6771" y="0"/>
                  </a:moveTo>
                  <a:cubicBezTo>
                    <a:pt x="5911" y="0"/>
                    <a:pt x="5056" y="321"/>
                    <a:pt x="4399" y="879"/>
                  </a:cubicBezTo>
                  <a:cubicBezTo>
                    <a:pt x="3658" y="1508"/>
                    <a:pt x="3217" y="2467"/>
                    <a:pt x="3165" y="3431"/>
                  </a:cubicBezTo>
                  <a:cubicBezTo>
                    <a:pt x="3130" y="3959"/>
                    <a:pt x="3269" y="4477"/>
                    <a:pt x="3304" y="5002"/>
                  </a:cubicBezTo>
                  <a:cubicBezTo>
                    <a:pt x="3320" y="5182"/>
                    <a:pt x="3320" y="5460"/>
                    <a:pt x="3296" y="5572"/>
                  </a:cubicBezTo>
                  <a:cubicBezTo>
                    <a:pt x="3269" y="5675"/>
                    <a:pt x="3244" y="5779"/>
                    <a:pt x="3209" y="5874"/>
                  </a:cubicBezTo>
                  <a:cubicBezTo>
                    <a:pt x="3200" y="5890"/>
                    <a:pt x="3200" y="5907"/>
                    <a:pt x="3200" y="5915"/>
                  </a:cubicBezTo>
                  <a:cubicBezTo>
                    <a:pt x="3192" y="5915"/>
                    <a:pt x="3182" y="5934"/>
                    <a:pt x="3173" y="5942"/>
                  </a:cubicBezTo>
                  <a:cubicBezTo>
                    <a:pt x="3157" y="5977"/>
                    <a:pt x="3140" y="6002"/>
                    <a:pt x="3122" y="6037"/>
                  </a:cubicBezTo>
                  <a:cubicBezTo>
                    <a:pt x="3106" y="6064"/>
                    <a:pt x="3097" y="6078"/>
                    <a:pt x="3098" y="6078"/>
                  </a:cubicBezTo>
                  <a:cubicBezTo>
                    <a:pt x="3099" y="6078"/>
                    <a:pt x="3104" y="6072"/>
                    <a:pt x="3113" y="6062"/>
                  </a:cubicBezTo>
                  <a:lnTo>
                    <a:pt x="3113" y="6062"/>
                  </a:lnTo>
                  <a:cubicBezTo>
                    <a:pt x="3078" y="6106"/>
                    <a:pt x="3045" y="6141"/>
                    <a:pt x="3010" y="6174"/>
                  </a:cubicBezTo>
                  <a:cubicBezTo>
                    <a:pt x="2985" y="6193"/>
                    <a:pt x="2966" y="6209"/>
                    <a:pt x="2950" y="6226"/>
                  </a:cubicBezTo>
                  <a:cubicBezTo>
                    <a:pt x="2953" y="6223"/>
                    <a:pt x="2954" y="6221"/>
                    <a:pt x="2952" y="6221"/>
                  </a:cubicBezTo>
                  <a:cubicBezTo>
                    <a:pt x="2949" y="6221"/>
                    <a:pt x="2937" y="6227"/>
                    <a:pt x="2915" y="6244"/>
                  </a:cubicBezTo>
                  <a:cubicBezTo>
                    <a:pt x="2795" y="6313"/>
                    <a:pt x="2786" y="6329"/>
                    <a:pt x="2691" y="6356"/>
                  </a:cubicBezTo>
                  <a:cubicBezTo>
                    <a:pt x="2476" y="6433"/>
                    <a:pt x="2261" y="6476"/>
                    <a:pt x="2035" y="6511"/>
                  </a:cubicBezTo>
                  <a:cubicBezTo>
                    <a:pt x="1588" y="6588"/>
                    <a:pt x="1112" y="6667"/>
                    <a:pt x="733" y="6942"/>
                  </a:cubicBezTo>
                  <a:cubicBezTo>
                    <a:pt x="302" y="7261"/>
                    <a:pt x="87" y="7737"/>
                    <a:pt x="25" y="8262"/>
                  </a:cubicBezTo>
                  <a:cubicBezTo>
                    <a:pt x="0" y="8494"/>
                    <a:pt x="9" y="8720"/>
                    <a:pt x="44" y="8952"/>
                  </a:cubicBezTo>
                  <a:cubicBezTo>
                    <a:pt x="60" y="9082"/>
                    <a:pt x="69" y="9227"/>
                    <a:pt x="104" y="9349"/>
                  </a:cubicBezTo>
                  <a:cubicBezTo>
                    <a:pt x="139" y="9469"/>
                    <a:pt x="216" y="9581"/>
                    <a:pt x="267" y="9684"/>
                  </a:cubicBezTo>
                  <a:cubicBezTo>
                    <a:pt x="325" y="9784"/>
                    <a:pt x="408" y="9826"/>
                    <a:pt x="493" y="9826"/>
                  </a:cubicBezTo>
                  <a:cubicBezTo>
                    <a:pt x="601" y="9826"/>
                    <a:pt x="710" y="9757"/>
                    <a:pt x="768" y="9651"/>
                  </a:cubicBezTo>
                  <a:cubicBezTo>
                    <a:pt x="793" y="9660"/>
                    <a:pt x="820" y="9660"/>
                    <a:pt x="845" y="9660"/>
                  </a:cubicBezTo>
                  <a:cubicBezTo>
                    <a:pt x="1983" y="9711"/>
                    <a:pt x="3130" y="9703"/>
                    <a:pt x="4268" y="9711"/>
                  </a:cubicBezTo>
                  <a:cubicBezTo>
                    <a:pt x="4848" y="9720"/>
                    <a:pt x="5417" y="9728"/>
                    <a:pt x="5986" y="9728"/>
                  </a:cubicBezTo>
                  <a:cubicBezTo>
                    <a:pt x="6262" y="9728"/>
                    <a:pt x="6537" y="9728"/>
                    <a:pt x="6804" y="9736"/>
                  </a:cubicBezTo>
                  <a:cubicBezTo>
                    <a:pt x="6832" y="9736"/>
                    <a:pt x="6861" y="9736"/>
                    <a:pt x="6889" y="9736"/>
                  </a:cubicBezTo>
                  <a:cubicBezTo>
                    <a:pt x="7156" y="9736"/>
                    <a:pt x="7425" y="9730"/>
                    <a:pt x="7659" y="9589"/>
                  </a:cubicBezTo>
                  <a:cubicBezTo>
                    <a:pt x="7969" y="9401"/>
                    <a:pt x="8065" y="9072"/>
                    <a:pt x="8089" y="8728"/>
                  </a:cubicBezTo>
                  <a:cubicBezTo>
                    <a:pt x="8108" y="8434"/>
                    <a:pt x="8116" y="8132"/>
                    <a:pt x="8125" y="7830"/>
                  </a:cubicBezTo>
                  <a:cubicBezTo>
                    <a:pt x="8149" y="7261"/>
                    <a:pt x="8176" y="6683"/>
                    <a:pt x="8201" y="6114"/>
                  </a:cubicBezTo>
                  <a:cubicBezTo>
                    <a:pt x="8245" y="4967"/>
                    <a:pt x="8288" y="3820"/>
                    <a:pt x="8332" y="2665"/>
                  </a:cubicBezTo>
                  <a:cubicBezTo>
                    <a:pt x="8348" y="2396"/>
                    <a:pt x="8356" y="2121"/>
                    <a:pt x="8367" y="1846"/>
                  </a:cubicBezTo>
                  <a:cubicBezTo>
                    <a:pt x="8375" y="1552"/>
                    <a:pt x="8408" y="1258"/>
                    <a:pt x="8400" y="974"/>
                  </a:cubicBezTo>
                  <a:cubicBezTo>
                    <a:pt x="8383" y="647"/>
                    <a:pt x="8236" y="353"/>
                    <a:pt x="7934" y="206"/>
                  </a:cubicBezTo>
                  <a:cubicBezTo>
                    <a:pt x="7675" y="78"/>
                    <a:pt x="7373" y="43"/>
                    <a:pt x="7098" y="16"/>
                  </a:cubicBezTo>
                  <a:cubicBezTo>
                    <a:pt x="6989" y="6"/>
                    <a:pt x="6880" y="0"/>
                    <a:pt x="6771" y="0"/>
                  </a:cubicBezTo>
                  <a:close/>
                </a:path>
              </a:pathLst>
            </a:custGeom>
            <a:solidFill>
              <a:srgbClr val="4CBC7B">
                <a:alpha val="4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4"/>
            <p:cNvSpPr/>
            <p:nvPr/>
          </p:nvSpPr>
          <p:spPr>
            <a:xfrm rot="9900930">
              <a:off x="3823680" y="9933142"/>
              <a:ext cx="2061715" cy="1301794"/>
            </a:xfrm>
            <a:custGeom>
              <a:avLst/>
              <a:gdLst/>
              <a:ahLst/>
              <a:cxnLst/>
              <a:rect l="l" t="t" r="r" b="b"/>
              <a:pathLst>
                <a:path w="9843" h="6215" extrusionOk="0">
                  <a:moveTo>
                    <a:pt x="1804" y="0"/>
                  </a:moveTo>
                  <a:cubicBezTo>
                    <a:pt x="1758" y="0"/>
                    <a:pt x="1713" y="2"/>
                    <a:pt x="1667" y="6"/>
                  </a:cubicBezTo>
                  <a:cubicBezTo>
                    <a:pt x="640" y="82"/>
                    <a:pt x="0" y="1101"/>
                    <a:pt x="234" y="2084"/>
                  </a:cubicBezTo>
                  <a:cubicBezTo>
                    <a:pt x="346" y="2558"/>
                    <a:pt x="683" y="2955"/>
                    <a:pt x="1087" y="3214"/>
                  </a:cubicBezTo>
                  <a:cubicBezTo>
                    <a:pt x="1474" y="3461"/>
                    <a:pt x="1931" y="3542"/>
                    <a:pt x="2384" y="3542"/>
                  </a:cubicBezTo>
                  <a:cubicBezTo>
                    <a:pt x="2406" y="3542"/>
                    <a:pt x="2429" y="3542"/>
                    <a:pt x="2451" y="3541"/>
                  </a:cubicBezTo>
                  <a:cubicBezTo>
                    <a:pt x="2536" y="3533"/>
                    <a:pt x="2623" y="3525"/>
                    <a:pt x="2718" y="3525"/>
                  </a:cubicBezTo>
                  <a:cubicBezTo>
                    <a:pt x="2735" y="3525"/>
                    <a:pt x="2762" y="3533"/>
                    <a:pt x="2778" y="3533"/>
                  </a:cubicBezTo>
                  <a:cubicBezTo>
                    <a:pt x="3002" y="3576"/>
                    <a:pt x="3227" y="3618"/>
                    <a:pt x="3451" y="3688"/>
                  </a:cubicBezTo>
                  <a:cubicBezTo>
                    <a:pt x="3503" y="3705"/>
                    <a:pt x="3554" y="3721"/>
                    <a:pt x="3606" y="3740"/>
                  </a:cubicBezTo>
                  <a:cubicBezTo>
                    <a:pt x="3623" y="3748"/>
                    <a:pt x="3633" y="3748"/>
                    <a:pt x="3641" y="3748"/>
                  </a:cubicBezTo>
                  <a:cubicBezTo>
                    <a:pt x="3650" y="3756"/>
                    <a:pt x="3658" y="3756"/>
                    <a:pt x="3675" y="3765"/>
                  </a:cubicBezTo>
                  <a:cubicBezTo>
                    <a:pt x="3770" y="3808"/>
                    <a:pt x="3865" y="3860"/>
                    <a:pt x="3952" y="3920"/>
                  </a:cubicBezTo>
                  <a:cubicBezTo>
                    <a:pt x="3969" y="3933"/>
                    <a:pt x="4025" y="3984"/>
                    <a:pt x="4026" y="3984"/>
                  </a:cubicBezTo>
                  <a:cubicBezTo>
                    <a:pt x="4026" y="3984"/>
                    <a:pt x="4015" y="3974"/>
                    <a:pt x="3987" y="3948"/>
                  </a:cubicBezTo>
                  <a:lnTo>
                    <a:pt x="3987" y="3948"/>
                  </a:lnTo>
                  <a:cubicBezTo>
                    <a:pt x="4018" y="3977"/>
                    <a:pt x="4050" y="4002"/>
                    <a:pt x="4080" y="4032"/>
                  </a:cubicBezTo>
                  <a:cubicBezTo>
                    <a:pt x="4159" y="4094"/>
                    <a:pt x="4219" y="4162"/>
                    <a:pt x="4287" y="4230"/>
                  </a:cubicBezTo>
                  <a:cubicBezTo>
                    <a:pt x="4339" y="4290"/>
                    <a:pt x="4391" y="4353"/>
                    <a:pt x="4442" y="4413"/>
                  </a:cubicBezTo>
                  <a:cubicBezTo>
                    <a:pt x="4469" y="4456"/>
                    <a:pt x="4502" y="4489"/>
                    <a:pt x="4529" y="4524"/>
                  </a:cubicBezTo>
                  <a:cubicBezTo>
                    <a:pt x="4546" y="4541"/>
                    <a:pt x="4565" y="4568"/>
                    <a:pt x="4573" y="4584"/>
                  </a:cubicBezTo>
                  <a:cubicBezTo>
                    <a:pt x="4581" y="4584"/>
                    <a:pt x="4581" y="4593"/>
                    <a:pt x="4581" y="4593"/>
                  </a:cubicBezTo>
                  <a:cubicBezTo>
                    <a:pt x="4840" y="4922"/>
                    <a:pt x="5082" y="5274"/>
                    <a:pt x="5393" y="5551"/>
                  </a:cubicBezTo>
                  <a:cubicBezTo>
                    <a:pt x="5866" y="5978"/>
                    <a:pt x="6454" y="6214"/>
                    <a:pt x="7062" y="6214"/>
                  </a:cubicBezTo>
                  <a:cubicBezTo>
                    <a:pt x="7350" y="6214"/>
                    <a:pt x="7642" y="6161"/>
                    <a:pt x="7928" y="6050"/>
                  </a:cubicBezTo>
                  <a:cubicBezTo>
                    <a:pt x="8808" y="5715"/>
                    <a:pt x="9470" y="4955"/>
                    <a:pt x="9652" y="4015"/>
                  </a:cubicBezTo>
                  <a:cubicBezTo>
                    <a:pt x="9843" y="3032"/>
                    <a:pt x="9601" y="2014"/>
                    <a:pt x="8980" y="1221"/>
                  </a:cubicBezTo>
                  <a:cubicBezTo>
                    <a:pt x="8463" y="566"/>
                    <a:pt x="7725" y="181"/>
                    <a:pt x="6921" y="181"/>
                  </a:cubicBezTo>
                  <a:cubicBezTo>
                    <a:pt x="6772" y="181"/>
                    <a:pt x="6621" y="194"/>
                    <a:pt x="6469" y="221"/>
                  </a:cubicBezTo>
                  <a:cubicBezTo>
                    <a:pt x="6281" y="254"/>
                    <a:pt x="6090" y="316"/>
                    <a:pt x="5918" y="385"/>
                  </a:cubicBezTo>
                  <a:cubicBezTo>
                    <a:pt x="5815" y="420"/>
                    <a:pt x="5720" y="461"/>
                    <a:pt x="5616" y="496"/>
                  </a:cubicBezTo>
                  <a:cubicBezTo>
                    <a:pt x="5537" y="532"/>
                    <a:pt x="5461" y="565"/>
                    <a:pt x="5382" y="600"/>
                  </a:cubicBezTo>
                  <a:cubicBezTo>
                    <a:pt x="5357" y="608"/>
                    <a:pt x="5341" y="616"/>
                    <a:pt x="5322" y="627"/>
                  </a:cubicBezTo>
                  <a:cubicBezTo>
                    <a:pt x="5314" y="627"/>
                    <a:pt x="5306" y="635"/>
                    <a:pt x="5279" y="643"/>
                  </a:cubicBezTo>
                  <a:cubicBezTo>
                    <a:pt x="5099" y="720"/>
                    <a:pt x="4916" y="790"/>
                    <a:pt x="4736" y="842"/>
                  </a:cubicBezTo>
                  <a:cubicBezTo>
                    <a:pt x="4658" y="867"/>
                    <a:pt x="4573" y="885"/>
                    <a:pt x="4494" y="902"/>
                  </a:cubicBezTo>
                  <a:cubicBezTo>
                    <a:pt x="4494" y="900"/>
                    <a:pt x="4491" y="900"/>
                    <a:pt x="4485" y="900"/>
                  </a:cubicBezTo>
                  <a:cubicBezTo>
                    <a:pt x="4463" y="900"/>
                    <a:pt x="4406" y="910"/>
                    <a:pt x="4391" y="910"/>
                  </a:cubicBezTo>
                  <a:cubicBezTo>
                    <a:pt x="4331" y="910"/>
                    <a:pt x="4271" y="902"/>
                    <a:pt x="4211" y="902"/>
                  </a:cubicBezTo>
                  <a:lnTo>
                    <a:pt x="4175" y="902"/>
                  </a:lnTo>
                  <a:cubicBezTo>
                    <a:pt x="4115" y="885"/>
                    <a:pt x="4064" y="875"/>
                    <a:pt x="4004" y="859"/>
                  </a:cubicBezTo>
                  <a:cubicBezTo>
                    <a:pt x="3960" y="842"/>
                    <a:pt x="3917" y="834"/>
                    <a:pt x="3873" y="815"/>
                  </a:cubicBezTo>
                  <a:cubicBezTo>
                    <a:pt x="3881" y="815"/>
                    <a:pt x="3770" y="763"/>
                    <a:pt x="3770" y="763"/>
                  </a:cubicBezTo>
                  <a:cubicBezTo>
                    <a:pt x="3563" y="668"/>
                    <a:pt x="3364" y="540"/>
                    <a:pt x="3157" y="428"/>
                  </a:cubicBezTo>
                  <a:cubicBezTo>
                    <a:pt x="2749" y="199"/>
                    <a:pt x="2282" y="0"/>
                    <a:pt x="1804" y="0"/>
                  </a:cubicBezTo>
                  <a:close/>
                </a:path>
              </a:pathLst>
            </a:custGeom>
            <a:solidFill>
              <a:srgbClr val="6C47AC">
                <a:alpha val="4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4"/>
            <p:cNvSpPr/>
            <p:nvPr/>
          </p:nvSpPr>
          <p:spPr>
            <a:xfrm rot="5667339">
              <a:off x="-1107363" y="5947880"/>
              <a:ext cx="3394386" cy="1682560"/>
            </a:xfrm>
            <a:custGeom>
              <a:avLst/>
              <a:gdLst/>
              <a:ahLst/>
              <a:cxnLst/>
              <a:rect l="l" t="t" r="r" b="b"/>
              <a:pathLst>
                <a:path w="16585" h="8221" extrusionOk="0">
                  <a:moveTo>
                    <a:pt x="9725" y="3979"/>
                  </a:moveTo>
                  <a:cubicBezTo>
                    <a:pt x="9732" y="3979"/>
                    <a:pt x="9739" y="3981"/>
                    <a:pt x="9746" y="3986"/>
                  </a:cubicBezTo>
                  <a:cubicBezTo>
                    <a:pt x="9738" y="3986"/>
                    <a:pt x="9738" y="3986"/>
                    <a:pt x="9729" y="3994"/>
                  </a:cubicBezTo>
                  <a:lnTo>
                    <a:pt x="9694" y="3994"/>
                  </a:lnTo>
                  <a:cubicBezTo>
                    <a:pt x="9705" y="3983"/>
                    <a:pt x="9715" y="3979"/>
                    <a:pt x="9725" y="3979"/>
                  </a:cubicBezTo>
                  <a:close/>
                  <a:moveTo>
                    <a:pt x="14981" y="6459"/>
                  </a:moveTo>
                  <a:lnTo>
                    <a:pt x="14981" y="6459"/>
                  </a:lnTo>
                  <a:cubicBezTo>
                    <a:pt x="14972" y="6503"/>
                    <a:pt x="14972" y="6538"/>
                    <a:pt x="14964" y="6581"/>
                  </a:cubicBezTo>
                  <a:cubicBezTo>
                    <a:pt x="14956" y="6598"/>
                    <a:pt x="14948" y="6625"/>
                    <a:pt x="14948" y="6650"/>
                  </a:cubicBezTo>
                  <a:cubicBezTo>
                    <a:pt x="14921" y="6650"/>
                    <a:pt x="14896" y="6658"/>
                    <a:pt x="14869" y="6658"/>
                  </a:cubicBezTo>
                  <a:cubicBezTo>
                    <a:pt x="14912" y="6598"/>
                    <a:pt x="14948" y="6530"/>
                    <a:pt x="14981" y="6459"/>
                  </a:cubicBezTo>
                  <a:close/>
                  <a:moveTo>
                    <a:pt x="13403" y="1"/>
                  </a:moveTo>
                  <a:cubicBezTo>
                    <a:pt x="12861" y="1"/>
                    <a:pt x="12312" y="95"/>
                    <a:pt x="11799" y="250"/>
                  </a:cubicBezTo>
                  <a:cubicBezTo>
                    <a:pt x="11100" y="457"/>
                    <a:pt x="10530" y="837"/>
                    <a:pt x="10100" y="1431"/>
                  </a:cubicBezTo>
                  <a:cubicBezTo>
                    <a:pt x="9920" y="1682"/>
                    <a:pt x="9781" y="1957"/>
                    <a:pt x="9618" y="2226"/>
                  </a:cubicBezTo>
                  <a:cubicBezTo>
                    <a:pt x="9547" y="2346"/>
                    <a:pt x="9479" y="2458"/>
                    <a:pt x="9402" y="2570"/>
                  </a:cubicBezTo>
                  <a:lnTo>
                    <a:pt x="9392" y="2578"/>
                  </a:lnTo>
                  <a:cubicBezTo>
                    <a:pt x="9367" y="2605"/>
                    <a:pt x="9351" y="2630"/>
                    <a:pt x="9324" y="2657"/>
                  </a:cubicBezTo>
                  <a:cubicBezTo>
                    <a:pt x="9264" y="2717"/>
                    <a:pt x="9212" y="2769"/>
                    <a:pt x="9152" y="2820"/>
                  </a:cubicBezTo>
                  <a:cubicBezTo>
                    <a:pt x="9144" y="2829"/>
                    <a:pt x="9133" y="2847"/>
                    <a:pt x="9117" y="2856"/>
                  </a:cubicBezTo>
                  <a:cubicBezTo>
                    <a:pt x="9100" y="2864"/>
                    <a:pt x="9082" y="2880"/>
                    <a:pt x="9065" y="2889"/>
                  </a:cubicBezTo>
                  <a:cubicBezTo>
                    <a:pt x="9040" y="2907"/>
                    <a:pt x="8937" y="2959"/>
                    <a:pt x="8937" y="2959"/>
                  </a:cubicBezTo>
                  <a:cubicBezTo>
                    <a:pt x="8893" y="2976"/>
                    <a:pt x="8850" y="2984"/>
                    <a:pt x="8806" y="3003"/>
                  </a:cubicBezTo>
                  <a:lnTo>
                    <a:pt x="8634" y="3003"/>
                  </a:lnTo>
                  <a:cubicBezTo>
                    <a:pt x="8599" y="3003"/>
                    <a:pt x="8574" y="2992"/>
                    <a:pt x="8539" y="2984"/>
                  </a:cubicBezTo>
                  <a:cubicBezTo>
                    <a:pt x="8461" y="2967"/>
                    <a:pt x="8384" y="2940"/>
                    <a:pt x="8316" y="2916"/>
                  </a:cubicBezTo>
                  <a:cubicBezTo>
                    <a:pt x="8169" y="2872"/>
                    <a:pt x="8022" y="2812"/>
                    <a:pt x="7875" y="2760"/>
                  </a:cubicBezTo>
                  <a:cubicBezTo>
                    <a:pt x="7581" y="2662"/>
                    <a:pt x="7273" y="2610"/>
                    <a:pt x="6967" y="2610"/>
                  </a:cubicBezTo>
                  <a:cubicBezTo>
                    <a:pt x="6654" y="2610"/>
                    <a:pt x="6343" y="2664"/>
                    <a:pt x="6047" y="2777"/>
                  </a:cubicBezTo>
                  <a:cubicBezTo>
                    <a:pt x="5418" y="3027"/>
                    <a:pt x="4925" y="3450"/>
                    <a:pt x="4606" y="4046"/>
                  </a:cubicBezTo>
                  <a:cubicBezTo>
                    <a:pt x="4459" y="4313"/>
                    <a:pt x="4348" y="4607"/>
                    <a:pt x="4184" y="4865"/>
                  </a:cubicBezTo>
                  <a:cubicBezTo>
                    <a:pt x="4176" y="4881"/>
                    <a:pt x="4095" y="4986"/>
                    <a:pt x="4104" y="4986"/>
                  </a:cubicBezTo>
                  <a:cubicBezTo>
                    <a:pt x="4104" y="4986"/>
                    <a:pt x="4105" y="4986"/>
                    <a:pt x="4105" y="4985"/>
                  </a:cubicBezTo>
                  <a:lnTo>
                    <a:pt x="4105" y="4985"/>
                  </a:lnTo>
                  <a:cubicBezTo>
                    <a:pt x="4062" y="5029"/>
                    <a:pt x="4029" y="5072"/>
                    <a:pt x="3985" y="5114"/>
                  </a:cubicBezTo>
                  <a:cubicBezTo>
                    <a:pt x="3969" y="5132"/>
                    <a:pt x="3942" y="5149"/>
                    <a:pt x="3925" y="5166"/>
                  </a:cubicBezTo>
                  <a:cubicBezTo>
                    <a:pt x="3917" y="5166"/>
                    <a:pt x="3907" y="5176"/>
                    <a:pt x="3898" y="5176"/>
                  </a:cubicBezTo>
                  <a:cubicBezTo>
                    <a:pt x="3874" y="5192"/>
                    <a:pt x="3847" y="5209"/>
                    <a:pt x="3822" y="5217"/>
                  </a:cubicBezTo>
                  <a:cubicBezTo>
                    <a:pt x="3814" y="5228"/>
                    <a:pt x="3814" y="5228"/>
                    <a:pt x="3803" y="5228"/>
                  </a:cubicBezTo>
                  <a:cubicBezTo>
                    <a:pt x="3787" y="5228"/>
                    <a:pt x="3762" y="5236"/>
                    <a:pt x="3743" y="5244"/>
                  </a:cubicBezTo>
                  <a:lnTo>
                    <a:pt x="3691" y="5244"/>
                  </a:lnTo>
                  <a:cubicBezTo>
                    <a:pt x="3678" y="5244"/>
                    <a:pt x="3566" y="5234"/>
                    <a:pt x="3542" y="5234"/>
                  </a:cubicBezTo>
                  <a:cubicBezTo>
                    <a:pt x="3537" y="5234"/>
                    <a:pt x="3536" y="5234"/>
                    <a:pt x="3545" y="5236"/>
                  </a:cubicBezTo>
                  <a:cubicBezTo>
                    <a:pt x="3389" y="5209"/>
                    <a:pt x="3244" y="5166"/>
                    <a:pt x="3097" y="5132"/>
                  </a:cubicBezTo>
                  <a:cubicBezTo>
                    <a:pt x="2910" y="5090"/>
                    <a:pt x="2716" y="5058"/>
                    <a:pt x="2524" y="5058"/>
                  </a:cubicBezTo>
                  <a:cubicBezTo>
                    <a:pt x="2361" y="5058"/>
                    <a:pt x="2199" y="5081"/>
                    <a:pt x="2044" y="5141"/>
                  </a:cubicBezTo>
                  <a:cubicBezTo>
                    <a:pt x="2027" y="5149"/>
                    <a:pt x="2002" y="5157"/>
                    <a:pt x="1976" y="5166"/>
                  </a:cubicBezTo>
                  <a:cubicBezTo>
                    <a:pt x="1303" y="5313"/>
                    <a:pt x="717" y="5778"/>
                    <a:pt x="363" y="6366"/>
                  </a:cubicBezTo>
                  <a:cubicBezTo>
                    <a:pt x="156" y="6710"/>
                    <a:pt x="53" y="7099"/>
                    <a:pt x="26" y="7494"/>
                  </a:cubicBezTo>
                  <a:cubicBezTo>
                    <a:pt x="1" y="7763"/>
                    <a:pt x="243" y="7995"/>
                    <a:pt x="502" y="8030"/>
                  </a:cubicBezTo>
                  <a:cubicBezTo>
                    <a:pt x="523" y="8034"/>
                    <a:pt x="546" y="8036"/>
                    <a:pt x="570" y="8036"/>
                  </a:cubicBezTo>
                  <a:cubicBezTo>
                    <a:pt x="603" y="8036"/>
                    <a:pt x="638" y="8032"/>
                    <a:pt x="674" y="8022"/>
                  </a:cubicBezTo>
                  <a:cubicBezTo>
                    <a:pt x="742" y="8055"/>
                    <a:pt x="821" y="8074"/>
                    <a:pt x="905" y="8074"/>
                  </a:cubicBezTo>
                  <a:cubicBezTo>
                    <a:pt x="2746" y="8171"/>
                    <a:pt x="4589" y="8220"/>
                    <a:pt x="6434" y="8220"/>
                  </a:cubicBezTo>
                  <a:cubicBezTo>
                    <a:pt x="7538" y="8220"/>
                    <a:pt x="8642" y="8203"/>
                    <a:pt x="9746" y="8167"/>
                  </a:cubicBezTo>
                  <a:cubicBezTo>
                    <a:pt x="11214" y="8125"/>
                    <a:pt x="12679" y="8055"/>
                    <a:pt x="14145" y="7943"/>
                  </a:cubicBezTo>
                  <a:cubicBezTo>
                    <a:pt x="14525" y="7919"/>
                    <a:pt x="14912" y="7919"/>
                    <a:pt x="15283" y="7840"/>
                  </a:cubicBezTo>
                  <a:cubicBezTo>
                    <a:pt x="15705" y="7745"/>
                    <a:pt x="16016" y="7434"/>
                    <a:pt x="16119" y="7020"/>
                  </a:cubicBezTo>
                  <a:cubicBezTo>
                    <a:pt x="16310" y="6296"/>
                    <a:pt x="16397" y="5538"/>
                    <a:pt x="16465" y="4803"/>
                  </a:cubicBezTo>
                  <a:cubicBezTo>
                    <a:pt x="16533" y="4106"/>
                    <a:pt x="16585" y="3390"/>
                    <a:pt x="16552" y="2692"/>
                  </a:cubicBezTo>
                  <a:cubicBezTo>
                    <a:pt x="16517" y="1968"/>
                    <a:pt x="16274" y="1295"/>
                    <a:pt x="15724" y="810"/>
                  </a:cubicBezTo>
                  <a:cubicBezTo>
                    <a:pt x="15072" y="228"/>
                    <a:pt x="14246" y="1"/>
                    <a:pt x="13403" y="1"/>
                  </a:cubicBezTo>
                  <a:close/>
                </a:path>
              </a:pathLst>
            </a:custGeom>
            <a:solidFill>
              <a:srgbClr val="4AA1D2">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grpSp>
        <p:nvGrpSpPr>
          <p:cNvPr id="25" name="Google Shape;25;p4"/>
          <p:cNvGrpSpPr/>
          <p:nvPr/>
        </p:nvGrpSpPr>
        <p:grpSpPr>
          <a:xfrm>
            <a:off x="-452256" y="-484650"/>
            <a:ext cx="8261483" cy="13024831"/>
            <a:chOff x="-452256" y="-484650"/>
            <a:chExt cx="8261483" cy="13024831"/>
          </a:xfrm>
        </p:grpSpPr>
        <p:sp>
          <p:nvSpPr>
            <p:cNvPr id="26" name="Google Shape;26;p4"/>
            <p:cNvSpPr/>
            <p:nvPr/>
          </p:nvSpPr>
          <p:spPr>
            <a:xfrm rot="307155">
              <a:off x="6596649" y="9575500"/>
              <a:ext cx="1154684" cy="1349259"/>
            </a:xfrm>
            <a:custGeom>
              <a:avLst/>
              <a:gdLst/>
              <a:ahLst/>
              <a:cxnLst/>
              <a:rect l="l" t="t" r="r" b="b"/>
              <a:pathLst>
                <a:path w="8409" h="9826" extrusionOk="0">
                  <a:moveTo>
                    <a:pt x="6771" y="0"/>
                  </a:moveTo>
                  <a:cubicBezTo>
                    <a:pt x="5911" y="0"/>
                    <a:pt x="5056" y="321"/>
                    <a:pt x="4399" y="879"/>
                  </a:cubicBezTo>
                  <a:cubicBezTo>
                    <a:pt x="3658" y="1508"/>
                    <a:pt x="3217" y="2467"/>
                    <a:pt x="3165" y="3431"/>
                  </a:cubicBezTo>
                  <a:cubicBezTo>
                    <a:pt x="3130" y="3959"/>
                    <a:pt x="3269" y="4477"/>
                    <a:pt x="3304" y="5002"/>
                  </a:cubicBezTo>
                  <a:cubicBezTo>
                    <a:pt x="3320" y="5182"/>
                    <a:pt x="3320" y="5460"/>
                    <a:pt x="3296" y="5572"/>
                  </a:cubicBezTo>
                  <a:cubicBezTo>
                    <a:pt x="3269" y="5675"/>
                    <a:pt x="3244" y="5779"/>
                    <a:pt x="3209" y="5874"/>
                  </a:cubicBezTo>
                  <a:cubicBezTo>
                    <a:pt x="3200" y="5890"/>
                    <a:pt x="3200" y="5907"/>
                    <a:pt x="3200" y="5915"/>
                  </a:cubicBezTo>
                  <a:cubicBezTo>
                    <a:pt x="3192" y="5915"/>
                    <a:pt x="3182" y="5934"/>
                    <a:pt x="3173" y="5942"/>
                  </a:cubicBezTo>
                  <a:cubicBezTo>
                    <a:pt x="3157" y="5977"/>
                    <a:pt x="3140" y="6002"/>
                    <a:pt x="3122" y="6037"/>
                  </a:cubicBezTo>
                  <a:cubicBezTo>
                    <a:pt x="3106" y="6064"/>
                    <a:pt x="3097" y="6078"/>
                    <a:pt x="3098" y="6078"/>
                  </a:cubicBezTo>
                  <a:cubicBezTo>
                    <a:pt x="3099" y="6078"/>
                    <a:pt x="3104" y="6072"/>
                    <a:pt x="3113" y="6062"/>
                  </a:cubicBezTo>
                  <a:lnTo>
                    <a:pt x="3113" y="6062"/>
                  </a:lnTo>
                  <a:cubicBezTo>
                    <a:pt x="3078" y="6106"/>
                    <a:pt x="3045" y="6141"/>
                    <a:pt x="3010" y="6174"/>
                  </a:cubicBezTo>
                  <a:cubicBezTo>
                    <a:pt x="2985" y="6193"/>
                    <a:pt x="2966" y="6209"/>
                    <a:pt x="2950" y="6226"/>
                  </a:cubicBezTo>
                  <a:cubicBezTo>
                    <a:pt x="2953" y="6223"/>
                    <a:pt x="2954" y="6221"/>
                    <a:pt x="2952" y="6221"/>
                  </a:cubicBezTo>
                  <a:cubicBezTo>
                    <a:pt x="2949" y="6221"/>
                    <a:pt x="2937" y="6227"/>
                    <a:pt x="2915" y="6244"/>
                  </a:cubicBezTo>
                  <a:cubicBezTo>
                    <a:pt x="2795" y="6313"/>
                    <a:pt x="2786" y="6329"/>
                    <a:pt x="2691" y="6356"/>
                  </a:cubicBezTo>
                  <a:cubicBezTo>
                    <a:pt x="2476" y="6433"/>
                    <a:pt x="2261" y="6476"/>
                    <a:pt x="2035" y="6511"/>
                  </a:cubicBezTo>
                  <a:cubicBezTo>
                    <a:pt x="1588" y="6588"/>
                    <a:pt x="1112" y="6667"/>
                    <a:pt x="733" y="6942"/>
                  </a:cubicBezTo>
                  <a:cubicBezTo>
                    <a:pt x="302" y="7261"/>
                    <a:pt x="87" y="7737"/>
                    <a:pt x="25" y="8262"/>
                  </a:cubicBezTo>
                  <a:cubicBezTo>
                    <a:pt x="0" y="8494"/>
                    <a:pt x="9" y="8720"/>
                    <a:pt x="44" y="8952"/>
                  </a:cubicBezTo>
                  <a:cubicBezTo>
                    <a:pt x="60" y="9082"/>
                    <a:pt x="69" y="9227"/>
                    <a:pt x="104" y="9349"/>
                  </a:cubicBezTo>
                  <a:cubicBezTo>
                    <a:pt x="139" y="9469"/>
                    <a:pt x="216" y="9581"/>
                    <a:pt x="267" y="9684"/>
                  </a:cubicBezTo>
                  <a:cubicBezTo>
                    <a:pt x="325" y="9784"/>
                    <a:pt x="408" y="9826"/>
                    <a:pt x="493" y="9826"/>
                  </a:cubicBezTo>
                  <a:cubicBezTo>
                    <a:pt x="601" y="9826"/>
                    <a:pt x="710" y="9757"/>
                    <a:pt x="768" y="9651"/>
                  </a:cubicBezTo>
                  <a:cubicBezTo>
                    <a:pt x="793" y="9660"/>
                    <a:pt x="820" y="9660"/>
                    <a:pt x="845" y="9660"/>
                  </a:cubicBezTo>
                  <a:cubicBezTo>
                    <a:pt x="1983" y="9711"/>
                    <a:pt x="3130" y="9703"/>
                    <a:pt x="4268" y="9711"/>
                  </a:cubicBezTo>
                  <a:cubicBezTo>
                    <a:pt x="4848" y="9720"/>
                    <a:pt x="5417" y="9728"/>
                    <a:pt x="5986" y="9728"/>
                  </a:cubicBezTo>
                  <a:cubicBezTo>
                    <a:pt x="6262" y="9728"/>
                    <a:pt x="6537" y="9728"/>
                    <a:pt x="6804" y="9736"/>
                  </a:cubicBezTo>
                  <a:cubicBezTo>
                    <a:pt x="6832" y="9736"/>
                    <a:pt x="6861" y="9736"/>
                    <a:pt x="6889" y="9736"/>
                  </a:cubicBezTo>
                  <a:cubicBezTo>
                    <a:pt x="7156" y="9736"/>
                    <a:pt x="7425" y="9730"/>
                    <a:pt x="7659" y="9589"/>
                  </a:cubicBezTo>
                  <a:cubicBezTo>
                    <a:pt x="7969" y="9401"/>
                    <a:pt x="8065" y="9072"/>
                    <a:pt x="8089" y="8728"/>
                  </a:cubicBezTo>
                  <a:cubicBezTo>
                    <a:pt x="8108" y="8434"/>
                    <a:pt x="8116" y="8132"/>
                    <a:pt x="8125" y="7830"/>
                  </a:cubicBezTo>
                  <a:cubicBezTo>
                    <a:pt x="8149" y="7261"/>
                    <a:pt x="8176" y="6683"/>
                    <a:pt x="8201" y="6114"/>
                  </a:cubicBezTo>
                  <a:cubicBezTo>
                    <a:pt x="8245" y="4967"/>
                    <a:pt x="8288" y="3820"/>
                    <a:pt x="8332" y="2665"/>
                  </a:cubicBezTo>
                  <a:cubicBezTo>
                    <a:pt x="8348" y="2396"/>
                    <a:pt x="8356" y="2121"/>
                    <a:pt x="8367" y="1846"/>
                  </a:cubicBezTo>
                  <a:cubicBezTo>
                    <a:pt x="8375" y="1552"/>
                    <a:pt x="8408" y="1258"/>
                    <a:pt x="8400" y="974"/>
                  </a:cubicBezTo>
                  <a:cubicBezTo>
                    <a:pt x="8383" y="647"/>
                    <a:pt x="8236" y="353"/>
                    <a:pt x="7934" y="206"/>
                  </a:cubicBezTo>
                  <a:cubicBezTo>
                    <a:pt x="7675" y="78"/>
                    <a:pt x="7373" y="43"/>
                    <a:pt x="7098" y="16"/>
                  </a:cubicBezTo>
                  <a:cubicBezTo>
                    <a:pt x="6989" y="6"/>
                    <a:pt x="6880" y="0"/>
                    <a:pt x="6771" y="0"/>
                  </a:cubicBezTo>
                  <a:close/>
                </a:path>
              </a:pathLst>
            </a:custGeom>
            <a:solidFill>
              <a:srgbClr val="EF6946">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3599982">
              <a:off x="-131766" y="-415709"/>
              <a:ext cx="879804" cy="1248089"/>
            </a:xfrm>
            <a:custGeom>
              <a:avLst/>
              <a:gdLst/>
              <a:ahLst/>
              <a:cxnLst/>
              <a:rect l="l" t="t" r="r" b="b"/>
              <a:pathLst>
                <a:path w="3225" h="4575" extrusionOk="0">
                  <a:moveTo>
                    <a:pt x="874" y="0"/>
                  </a:moveTo>
                  <a:cubicBezTo>
                    <a:pt x="762" y="0"/>
                    <a:pt x="652" y="23"/>
                    <a:pt x="553" y="87"/>
                  </a:cubicBezTo>
                  <a:cubicBezTo>
                    <a:pt x="259" y="276"/>
                    <a:pt x="234" y="570"/>
                    <a:pt x="215" y="889"/>
                  </a:cubicBezTo>
                  <a:cubicBezTo>
                    <a:pt x="164" y="1803"/>
                    <a:pt x="112" y="2716"/>
                    <a:pt x="60" y="3631"/>
                  </a:cubicBezTo>
                  <a:cubicBezTo>
                    <a:pt x="52" y="3735"/>
                    <a:pt x="79" y="3830"/>
                    <a:pt x="130" y="3917"/>
                  </a:cubicBezTo>
                  <a:cubicBezTo>
                    <a:pt x="0" y="4045"/>
                    <a:pt x="0" y="4252"/>
                    <a:pt x="172" y="4372"/>
                  </a:cubicBezTo>
                  <a:cubicBezTo>
                    <a:pt x="346" y="4486"/>
                    <a:pt x="501" y="4546"/>
                    <a:pt x="700" y="4563"/>
                  </a:cubicBezTo>
                  <a:cubicBezTo>
                    <a:pt x="777" y="4571"/>
                    <a:pt x="857" y="4575"/>
                    <a:pt x="937" y="4575"/>
                  </a:cubicBezTo>
                  <a:cubicBezTo>
                    <a:pt x="1016" y="4575"/>
                    <a:pt x="1096" y="4571"/>
                    <a:pt x="1174" y="4563"/>
                  </a:cubicBezTo>
                  <a:cubicBezTo>
                    <a:pt x="1528" y="4519"/>
                    <a:pt x="1898" y="4399"/>
                    <a:pt x="2190" y="4192"/>
                  </a:cubicBezTo>
                  <a:cubicBezTo>
                    <a:pt x="2794" y="3770"/>
                    <a:pt x="3165" y="3089"/>
                    <a:pt x="3192" y="2346"/>
                  </a:cubicBezTo>
                  <a:cubicBezTo>
                    <a:pt x="3225" y="1578"/>
                    <a:pt x="2803" y="915"/>
                    <a:pt x="2182" y="483"/>
                  </a:cubicBezTo>
                  <a:cubicBezTo>
                    <a:pt x="1915" y="294"/>
                    <a:pt x="1579" y="156"/>
                    <a:pt x="1259" y="69"/>
                  </a:cubicBezTo>
                  <a:cubicBezTo>
                    <a:pt x="1138" y="32"/>
                    <a:pt x="1005" y="0"/>
                    <a:pt x="874" y="0"/>
                  </a:cubicBezTo>
                  <a:close/>
                </a:path>
              </a:pathLst>
            </a:custGeom>
            <a:solidFill>
              <a:srgbClr val="FFA700">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rot="5400000">
              <a:off x="-1274486" y="9551193"/>
              <a:ext cx="3996778" cy="1981199"/>
            </a:xfrm>
            <a:custGeom>
              <a:avLst/>
              <a:gdLst/>
              <a:ahLst/>
              <a:cxnLst/>
              <a:rect l="l" t="t" r="r" b="b"/>
              <a:pathLst>
                <a:path w="16585" h="8221" extrusionOk="0">
                  <a:moveTo>
                    <a:pt x="9725" y="3979"/>
                  </a:moveTo>
                  <a:cubicBezTo>
                    <a:pt x="9732" y="3979"/>
                    <a:pt x="9739" y="3981"/>
                    <a:pt x="9746" y="3986"/>
                  </a:cubicBezTo>
                  <a:cubicBezTo>
                    <a:pt x="9738" y="3986"/>
                    <a:pt x="9738" y="3986"/>
                    <a:pt x="9729" y="3994"/>
                  </a:cubicBezTo>
                  <a:lnTo>
                    <a:pt x="9694" y="3994"/>
                  </a:lnTo>
                  <a:cubicBezTo>
                    <a:pt x="9705" y="3983"/>
                    <a:pt x="9715" y="3979"/>
                    <a:pt x="9725" y="3979"/>
                  </a:cubicBezTo>
                  <a:close/>
                  <a:moveTo>
                    <a:pt x="14981" y="6459"/>
                  </a:moveTo>
                  <a:lnTo>
                    <a:pt x="14981" y="6459"/>
                  </a:lnTo>
                  <a:cubicBezTo>
                    <a:pt x="14972" y="6503"/>
                    <a:pt x="14972" y="6538"/>
                    <a:pt x="14964" y="6581"/>
                  </a:cubicBezTo>
                  <a:cubicBezTo>
                    <a:pt x="14956" y="6598"/>
                    <a:pt x="14948" y="6625"/>
                    <a:pt x="14948" y="6650"/>
                  </a:cubicBezTo>
                  <a:cubicBezTo>
                    <a:pt x="14921" y="6650"/>
                    <a:pt x="14896" y="6658"/>
                    <a:pt x="14869" y="6658"/>
                  </a:cubicBezTo>
                  <a:cubicBezTo>
                    <a:pt x="14912" y="6598"/>
                    <a:pt x="14948" y="6530"/>
                    <a:pt x="14981" y="6459"/>
                  </a:cubicBezTo>
                  <a:close/>
                  <a:moveTo>
                    <a:pt x="13403" y="1"/>
                  </a:moveTo>
                  <a:cubicBezTo>
                    <a:pt x="12861" y="1"/>
                    <a:pt x="12312" y="95"/>
                    <a:pt x="11799" y="250"/>
                  </a:cubicBezTo>
                  <a:cubicBezTo>
                    <a:pt x="11100" y="457"/>
                    <a:pt x="10530" y="837"/>
                    <a:pt x="10100" y="1431"/>
                  </a:cubicBezTo>
                  <a:cubicBezTo>
                    <a:pt x="9920" y="1682"/>
                    <a:pt x="9781" y="1957"/>
                    <a:pt x="9618" y="2226"/>
                  </a:cubicBezTo>
                  <a:cubicBezTo>
                    <a:pt x="9547" y="2346"/>
                    <a:pt x="9479" y="2458"/>
                    <a:pt x="9402" y="2570"/>
                  </a:cubicBezTo>
                  <a:lnTo>
                    <a:pt x="9392" y="2578"/>
                  </a:lnTo>
                  <a:cubicBezTo>
                    <a:pt x="9367" y="2605"/>
                    <a:pt x="9351" y="2630"/>
                    <a:pt x="9324" y="2657"/>
                  </a:cubicBezTo>
                  <a:cubicBezTo>
                    <a:pt x="9264" y="2717"/>
                    <a:pt x="9212" y="2769"/>
                    <a:pt x="9152" y="2820"/>
                  </a:cubicBezTo>
                  <a:cubicBezTo>
                    <a:pt x="9144" y="2829"/>
                    <a:pt x="9133" y="2847"/>
                    <a:pt x="9117" y="2856"/>
                  </a:cubicBezTo>
                  <a:cubicBezTo>
                    <a:pt x="9100" y="2864"/>
                    <a:pt x="9082" y="2880"/>
                    <a:pt x="9065" y="2889"/>
                  </a:cubicBezTo>
                  <a:cubicBezTo>
                    <a:pt x="9040" y="2907"/>
                    <a:pt x="8937" y="2959"/>
                    <a:pt x="8937" y="2959"/>
                  </a:cubicBezTo>
                  <a:cubicBezTo>
                    <a:pt x="8893" y="2976"/>
                    <a:pt x="8850" y="2984"/>
                    <a:pt x="8806" y="3003"/>
                  </a:cubicBezTo>
                  <a:lnTo>
                    <a:pt x="8634" y="3003"/>
                  </a:lnTo>
                  <a:cubicBezTo>
                    <a:pt x="8599" y="3003"/>
                    <a:pt x="8574" y="2992"/>
                    <a:pt x="8539" y="2984"/>
                  </a:cubicBezTo>
                  <a:cubicBezTo>
                    <a:pt x="8461" y="2967"/>
                    <a:pt x="8384" y="2940"/>
                    <a:pt x="8316" y="2916"/>
                  </a:cubicBezTo>
                  <a:cubicBezTo>
                    <a:pt x="8169" y="2872"/>
                    <a:pt x="8022" y="2812"/>
                    <a:pt x="7875" y="2760"/>
                  </a:cubicBezTo>
                  <a:cubicBezTo>
                    <a:pt x="7581" y="2662"/>
                    <a:pt x="7273" y="2610"/>
                    <a:pt x="6967" y="2610"/>
                  </a:cubicBezTo>
                  <a:cubicBezTo>
                    <a:pt x="6654" y="2610"/>
                    <a:pt x="6343" y="2664"/>
                    <a:pt x="6047" y="2777"/>
                  </a:cubicBezTo>
                  <a:cubicBezTo>
                    <a:pt x="5418" y="3027"/>
                    <a:pt x="4925" y="3450"/>
                    <a:pt x="4606" y="4046"/>
                  </a:cubicBezTo>
                  <a:cubicBezTo>
                    <a:pt x="4459" y="4313"/>
                    <a:pt x="4348" y="4607"/>
                    <a:pt x="4184" y="4865"/>
                  </a:cubicBezTo>
                  <a:cubicBezTo>
                    <a:pt x="4176" y="4881"/>
                    <a:pt x="4095" y="4986"/>
                    <a:pt x="4104" y="4986"/>
                  </a:cubicBezTo>
                  <a:cubicBezTo>
                    <a:pt x="4104" y="4986"/>
                    <a:pt x="4105" y="4986"/>
                    <a:pt x="4105" y="4985"/>
                  </a:cubicBezTo>
                  <a:lnTo>
                    <a:pt x="4105" y="4985"/>
                  </a:lnTo>
                  <a:cubicBezTo>
                    <a:pt x="4062" y="5029"/>
                    <a:pt x="4029" y="5072"/>
                    <a:pt x="3985" y="5114"/>
                  </a:cubicBezTo>
                  <a:cubicBezTo>
                    <a:pt x="3969" y="5132"/>
                    <a:pt x="3942" y="5149"/>
                    <a:pt x="3925" y="5166"/>
                  </a:cubicBezTo>
                  <a:cubicBezTo>
                    <a:pt x="3917" y="5166"/>
                    <a:pt x="3907" y="5176"/>
                    <a:pt x="3898" y="5176"/>
                  </a:cubicBezTo>
                  <a:cubicBezTo>
                    <a:pt x="3874" y="5192"/>
                    <a:pt x="3847" y="5209"/>
                    <a:pt x="3822" y="5217"/>
                  </a:cubicBezTo>
                  <a:cubicBezTo>
                    <a:pt x="3814" y="5228"/>
                    <a:pt x="3814" y="5228"/>
                    <a:pt x="3803" y="5228"/>
                  </a:cubicBezTo>
                  <a:cubicBezTo>
                    <a:pt x="3787" y="5228"/>
                    <a:pt x="3762" y="5236"/>
                    <a:pt x="3743" y="5244"/>
                  </a:cubicBezTo>
                  <a:lnTo>
                    <a:pt x="3691" y="5244"/>
                  </a:lnTo>
                  <a:cubicBezTo>
                    <a:pt x="3678" y="5244"/>
                    <a:pt x="3566" y="5234"/>
                    <a:pt x="3542" y="5234"/>
                  </a:cubicBezTo>
                  <a:cubicBezTo>
                    <a:pt x="3537" y="5234"/>
                    <a:pt x="3536" y="5234"/>
                    <a:pt x="3545" y="5236"/>
                  </a:cubicBezTo>
                  <a:cubicBezTo>
                    <a:pt x="3389" y="5209"/>
                    <a:pt x="3244" y="5166"/>
                    <a:pt x="3097" y="5132"/>
                  </a:cubicBezTo>
                  <a:cubicBezTo>
                    <a:pt x="2910" y="5090"/>
                    <a:pt x="2716" y="5058"/>
                    <a:pt x="2524" y="5058"/>
                  </a:cubicBezTo>
                  <a:cubicBezTo>
                    <a:pt x="2361" y="5058"/>
                    <a:pt x="2199" y="5081"/>
                    <a:pt x="2044" y="5141"/>
                  </a:cubicBezTo>
                  <a:cubicBezTo>
                    <a:pt x="2027" y="5149"/>
                    <a:pt x="2002" y="5157"/>
                    <a:pt x="1976" y="5166"/>
                  </a:cubicBezTo>
                  <a:cubicBezTo>
                    <a:pt x="1303" y="5313"/>
                    <a:pt x="717" y="5778"/>
                    <a:pt x="363" y="6366"/>
                  </a:cubicBezTo>
                  <a:cubicBezTo>
                    <a:pt x="156" y="6710"/>
                    <a:pt x="53" y="7099"/>
                    <a:pt x="26" y="7494"/>
                  </a:cubicBezTo>
                  <a:cubicBezTo>
                    <a:pt x="1" y="7763"/>
                    <a:pt x="243" y="7995"/>
                    <a:pt x="502" y="8030"/>
                  </a:cubicBezTo>
                  <a:cubicBezTo>
                    <a:pt x="523" y="8034"/>
                    <a:pt x="546" y="8036"/>
                    <a:pt x="570" y="8036"/>
                  </a:cubicBezTo>
                  <a:cubicBezTo>
                    <a:pt x="603" y="8036"/>
                    <a:pt x="638" y="8032"/>
                    <a:pt x="674" y="8022"/>
                  </a:cubicBezTo>
                  <a:cubicBezTo>
                    <a:pt x="742" y="8055"/>
                    <a:pt x="821" y="8074"/>
                    <a:pt x="905" y="8074"/>
                  </a:cubicBezTo>
                  <a:cubicBezTo>
                    <a:pt x="2746" y="8171"/>
                    <a:pt x="4589" y="8220"/>
                    <a:pt x="6434" y="8220"/>
                  </a:cubicBezTo>
                  <a:cubicBezTo>
                    <a:pt x="7538" y="8220"/>
                    <a:pt x="8642" y="8203"/>
                    <a:pt x="9746" y="8167"/>
                  </a:cubicBezTo>
                  <a:cubicBezTo>
                    <a:pt x="11214" y="8125"/>
                    <a:pt x="12679" y="8055"/>
                    <a:pt x="14145" y="7943"/>
                  </a:cubicBezTo>
                  <a:cubicBezTo>
                    <a:pt x="14525" y="7919"/>
                    <a:pt x="14912" y="7919"/>
                    <a:pt x="15283" y="7840"/>
                  </a:cubicBezTo>
                  <a:cubicBezTo>
                    <a:pt x="15705" y="7745"/>
                    <a:pt x="16016" y="7434"/>
                    <a:pt x="16119" y="7020"/>
                  </a:cubicBezTo>
                  <a:cubicBezTo>
                    <a:pt x="16310" y="6296"/>
                    <a:pt x="16397" y="5538"/>
                    <a:pt x="16465" y="4803"/>
                  </a:cubicBezTo>
                  <a:cubicBezTo>
                    <a:pt x="16533" y="4106"/>
                    <a:pt x="16585" y="3390"/>
                    <a:pt x="16552" y="2692"/>
                  </a:cubicBezTo>
                  <a:cubicBezTo>
                    <a:pt x="16517" y="1968"/>
                    <a:pt x="16274" y="1295"/>
                    <a:pt x="15724" y="810"/>
                  </a:cubicBezTo>
                  <a:cubicBezTo>
                    <a:pt x="15072" y="228"/>
                    <a:pt x="14246" y="1"/>
                    <a:pt x="13403" y="1"/>
                  </a:cubicBezTo>
                  <a:close/>
                </a:path>
              </a:pathLst>
            </a:custGeom>
            <a:solidFill>
              <a:srgbClr val="4CBC7B">
                <a:alpha val="4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4"/>
          <p:cNvSpPr txBox="1">
            <a:spLocks noGrp="1"/>
          </p:cNvSpPr>
          <p:nvPr>
            <p:ph type="body" idx="1"/>
          </p:nvPr>
        </p:nvSpPr>
        <p:spPr>
          <a:xfrm>
            <a:off x="595500" y="1757875"/>
            <a:ext cx="6371100" cy="7269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Font typeface="Nunito Light"/>
              <a:buChar char="●"/>
              <a:defRPr/>
            </a:lvl1pPr>
            <a:lvl2pPr marL="914400" lvl="1" indent="-330200" rtl="0">
              <a:lnSpc>
                <a:spcPct val="115000"/>
              </a:lnSpc>
              <a:spcBef>
                <a:spcPts val="0"/>
              </a:spcBef>
              <a:spcAft>
                <a:spcPts val="0"/>
              </a:spcAft>
              <a:buSzPts val="1600"/>
              <a:buFont typeface="Nunito Light"/>
              <a:buChar char="○"/>
              <a:defRPr sz="1600"/>
            </a:lvl2pPr>
            <a:lvl3pPr marL="1371600" lvl="2" indent="-330200" rtl="0">
              <a:lnSpc>
                <a:spcPct val="115000"/>
              </a:lnSpc>
              <a:spcBef>
                <a:spcPts val="1600"/>
              </a:spcBef>
              <a:spcAft>
                <a:spcPts val="0"/>
              </a:spcAft>
              <a:buSzPts val="1600"/>
              <a:buFont typeface="Nunito Light"/>
              <a:buChar char="■"/>
              <a:defRPr sz="1600"/>
            </a:lvl3pPr>
            <a:lvl4pPr marL="1828800" lvl="3" indent="-330200" rtl="0">
              <a:lnSpc>
                <a:spcPct val="115000"/>
              </a:lnSpc>
              <a:spcBef>
                <a:spcPts val="1600"/>
              </a:spcBef>
              <a:spcAft>
                <a:spcPts val="0"/>
              </a:spcAft>
              <a:buSzPts val="1600"/>
              <a:buFont typeface="Nunito Light"/>
              <a:buChar char="●"/>
              <a:defRPr sz="1600"/>
            </a:lvl4pPr>
            <a:lvl5pPr marL="2286000" lvl="4" indent="-330200" rtl="0">
              <a:lnSpc>
                <a:spcPct val="115000"/>
              </a:lnSpc>
              <a:spcBef>
                <a:spcPts val="1600"/>
              </a:spcBef>
              <a:spcAft>
                <a:spcPts val="0"/>
              </a:spcAft>
              <a:buSzPts val="1600"/>
              <a:buFont typeface="Nunito Light"/>
              <a:buChar char="○"/>
              <a:defRPr sz="1600"/>
            </a:lvl5pPr>
            <a:lvl6pPr marL="2743200" lvl="5" indent="-330200" rtl="0">
              <a:lnSpc>
                <a:spcPct val="115000"/>
              </a:lnSpc>
              <a:spcBef>
                <a:spcPts val="1600"/>
              </a:spcBef>
              <a:spcAft>
                <a:spcPts val="0"/>
              </a:spcAft>
              <a:buSzPts val="1600"/>
              <a:buFont typeface="Nunito Light"/>
              <a:buChar char="■"/>
              <a:defRPr sz="1600"/>
            </a:lvl6pPr>
            <a:lvl7pPr marL="3200400" lvl="6" indent="-330200" rtl="0">
              <a:lnSpc>
                <a:spcPct val="115000"/>
              </a:lnSpc>
              <a:spcBef>
                <a:spcPts val="1600"/>
              </a:spcBef>
              <a:spcAft>
                <a:spcPts val="0"/>
              </a:spcAft>
              <a:buSzPts val="1600"/>
              <a:buFont typeface="Nunito Light"/>
              <a:buChar char="●"/>
              <a:defRPr sz="1600"/>
            </a:lvl7pPr>
            <a:lvl8pPr marL="3657600" lvl="7" indent="-330200" rtl="0">
              <a:lnSpc>
                <a:spcPct val="115000"/>
              </a:lnSpc>
              <a:spcBef>
                <a:spcPts val="1600"/>
              </a:spcBef>
              <a:spcAft>
                <a:spcPts val="0"/>
              </a:spcAft>
              <a:buSzPts val="1600"/>
              <a:buFont typeface="Nunito Light"/>
              <a:buChar char="○"/>
              <a:defRPr sz="1600"/>
            </a:lvl8pPr>
            <a:lvl9pPr marL="4114800" lvl="8" indent="-330200" rtl="0">
              <a:lnSpc>
                <a:spcPct val="115000"/>
              </a:lnSpc>
              <a:spcBef>
                <a:spcPts val="1600"/>
              </a:spcBef>
              <a:spcAft>
                <a:spcPts val="1600"/>
              </a:spcAft>
              <a:buSzPts val="1600"/>
              <a:buFont typeface="Nunito Light"/>
              <a:buChar char="■"/>
              <a:defRPr sz="1600"/>
            </a:lvl9pPr>
          </a:lstStyle>
          <a:p>
            <a:endParaRPr/>
          </a:p>
        </p:txBody>
      </p:sp>
      <p:sp>
        <p:nvSpPr>
          <p:cNvPr id="30" name="Google Shape;30;p4"/>
          <p:cNvSpPr txBox="1">
            <a:spLocks noGrp="1"/>
          </p:cNvSpPr>
          <p:nvPr>
            <p:ph type="title"/>
          </p:nvPr>
        </p:nvSpPr>
        <p:spPr>
          <a:xfrm>
            <a:off x="589850" y="817760"/>
            <a:ext cx="6382500" cy="726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DM Sans"/>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sp>
        <p:nvSpPr>
          <p:cNvPr id="46" name="Google Shape;46;p7"/>
          <p:cNvSpPr txBox="1">
            <a:spLocks noGrp="1"/>
          </p:cNvSpPr>
          <p:nvPr>
            <p:ph type="subTitle" idx="1"/>
          </p:nvPr>
        </p:nvSpPr>
        <p:spPr>
          <a:xfrm>
            <a:off x="595450" y="1809774"/>
            <a:ext cx="6376800" cy="2095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600"/>
              <a:buFont typeface="Nunito Light"/>
              <a:buChar char="■"/>
              <a:defRPr/>
            </a:lvl3pPr>
            <a:lvl4pPr lvl="3" algn="ctr" rtl="0">
              <a:lnSpc>
                <a:spcPct val="100000"/>
              </a:lnSpc>
              <a:spcBef>
                <a:spcPts val="1600"/>
              </a:spcBef>
              <a:spcAft>
                <a:spcPts val="0"/>
              </a:spcAft>
              <a:buClr>
                <a:srgbClr val="E76A28"/>
              </a:buClr>
              <a:buSzPts val="1600"/>
              <a:buFont typeface="Nunito Light"/>
              <a:buChar char="●"/>
              <a:defRPr/>
            </a:lvl4pPr>
            <a:lvl5pPr lvl="4" algn="ctr" rtl="0">
              <a:lnSpc>
                <a:spcPct val="100000"/>
              </a:lnSpc>
              <a:spcBef>
                <a:spcPts val="1600"/>
              </a:spcBef>
              <a:spcAft>
                <a:spcPts val="0"/>
              </a:spcAft>
              <a:buClr>
                <a:srgbClr val="E76A28"/>
              </a:buClr>
              <a:buSzPts val="1600"/>
              <a:buFont typeface="Nunito Light"/>
              <a:buChar char="○"/>
              <a:defRPr/>
            </a:lvl5pPr>
            <a:lvl6pPr lvl="5" algn="ctr" rtl="0">
              <a:lnSpc>
                <a:spcPct val="100000"/>
              </a:lnSpc>
              <a:spcBef>
                <a:spcPts val="1600"/>
              </a:spcBef>
              <a:spcAft>
                <a:spcPts val="0"/>
              </a:spcAft>
              <a:buClr>
                <a:srgbClr val="999999"/>
              </a:buClr>
              <a:buSzPts val="1600"/>
              <a:buFont typeface="Nunito Light"/>
              <a:buChar char="■"/>
              <a:defRPr/>
            </a:lvl6pPr>
            <a:lvl7pPr lvl="6" algn="ctr" rtl="0">
              <a:lnSpc>
                <a:spcPct val="100000"/>
              </a:lnSpc>
              <a:spcBef>
                <a:spcPts val="1600"/>
              </a:spcBef>
              <a:spcAft>
                <a:spcPts val="0"/>
              </a:spcAft>
              <a:buClr>
                <a:srgbClr val="999999"/>
              </a:buClr>
              <a:buSzPts val="1600"/>
              <a:buFont typeface="Nunito Light"/>
              <a:buChar char="●"/>
              <a:defRPr/>
            </a:lvl7pPr>
            <a:lvl8pPr lvl="7" algn="ctr" rtl="0">
              <a:lnSpc>
                <a:spcPct val="100000"/>
              </a:lnSpc>
              <a:spcBef>
                <a:spcPts val="1600"/>
              </a:spcBef>
              <a:spcAft>
                <a:spcPts val="0"/>
              </a:spcAft>
              <a:buClr>
                <a:srgbClr val="999999"/>
              </a:buClr>
              <a:buSzPts val="1600"/>
              <a:buFont typeface="Nunito Light"/>
              <a:buChar char="○"/>
              <a:defRPr/>
            </a:lvl8pPr>
            <a:lvl9pPr lvl="8" algn="ctr" rtl="0">
              <a:lnSpc>
                <a:spcPct val="100000"/>
              </a:lnSpc>
              <a:spcBef>
                <a:spcPts val="1600"/>
              </a:spcBef>
              <a:spcAft>
                <a:spcPts val="1600"/>
              </a:spcAft>
              <a:buClr>
                <a:srgbClr val="999999"/>
              </a:buClr>
              <a:buSzPts val="1600"/>
              <a:buFont typeface="Nunito Light"/>
              <a:buChar char="■"/>
              <a:defRPr/>
            </a:lvl9pPr>
          </a:lstStyle>
          <a:p>
            <a:endParaRPr/>
          </a:p>
        </p:txBody>
      </p:sp>
      <p:sp>
        <p:nvSpPr>
          <p:cNvPr id="47" name="Google Shape;47;p7"/>
          <p:cNvSpPr txBox="1">
            <a:spLocks noGrp="1"/>
          </p:cNvSpPr>
          <p:nvPr>
            <p:ph type="title"/>
          </p:nvPr>
        </p:nvSpPr>
        <p:spPr>
          <a:xfrm>
            <a:off x="589850" y="817760"/>
            <a:ext cx="6382500" cy="726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DM Sans"/>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48" name="Google Shape;48;p7"/>
          <p:cNvGrpSpPr/>
          <p:nvPr/>
        </p:nvGrpSpPr>
        <p:grpSpPr>
          <a:xfrm>
            <a:off x="-417407" y="-708575"/>
            <a:ext cx="8517255" cy="11539172"/>
            <a:chOff x="-417407" y="-708575"/>
            <a:chExt cx="8517255" cy="11539172"/>
          </a:xfrm>
        </p:grpSpPr>
        <p:sp>
          <p:nvSpPr>
            <p:cNvPr id="49" name="Google Shape;49;p7"/>
            <p:cNvSpPr/>
            <p:nvPr/>
          </p:nvSpPr>
          <p:spPr>
            <a:xfrm rot="900007">
              <a:off x="-210281" y="-502848"/>
              <a:ext cx="1832188" cy="1841775"/>
            </a:xfrm>
            <a:custGeom>
              <a:avLst/>
              <a:gdLst/>
              <a:ahLst/>
              <a:cxnLst/>
              <a:rect l="l" t="t" r="r" b="b"/>
              <a:pathLst>
                <a:path w="12654" h="12720" extrusionOk="0">
                  <a:moveTo>
                    <a:pt x="1501" y="1156"/>
                  </a:moveTo>
                  <a:lnTo>
                    <a:pt x="1501" y="1156"/>
                  </a:lnTo>
                  <a:cubicBezTo>
                    <a:pt x="1509" y="1189"/>
                    <a:pt x="1501" y="1224"/>
                    <a:pt x="1493" y="1251"/>
                  </a:cubicBezTo>
                  <a:cubicBezTo>
                    <a:pt x="1493" y="1233"/>
                    <a:pt x="1501" y="1173"/>
                    <a:pt x="1501" y="1156"/>
                  </a:cubicBezTo>
                  <a:close/>
                  <a:moveTo>
                    <a:pt x="9531" y="0"/>
                  </a:moveTo>
                  <a:cubicBezTo>
                    <a:pt x="8347" y="0"/>
                    <a:pt x="7164" y="15"/>
                    <a:pt x="5978" y="51"/>
                  </a:cubicBezTo>
                  <a:cubicBezTo>
                    <a:pt x="5115" y="69"/>
                    <a:pt x="4252" y="102"/>
                    <a:pt x="3399" y="129"/>
                  </a:cubicBezTo>
                  <a:cubicBezTo>
                    <a:pt x="2958" y="146"/>
                    <a:pt x="2528" y="165"/>
                    <a:pt x="2089" y="189"/>
                  </a:cubicBezTo>
                  <a:cubicBezTo>
                    <a:pt x="1882" y="198"/>
                    <a:pt x="1675" y="206"/>
                    <a:pt x="1468" y="216"/>
                  </a:cubicBezTo>
                  <a:cubicBezTo>
                    <a:pt x="1217" y="225"/>
                    <a:pt x="959" y="225"/>
                    <a:pt x="725" y="353"/>
                  </a:cubicBezTo>
                  <a:cubicBezTo>
                    <a:pt x="242" y="612"/>
                    <a:pt x="259" y="1156"/>
                    <a:pt x="251" y="1638"/>
                  </a:cubicBezTo>
                  <a:cubicBezTo>
                    <a:pt x="251" y="2069"/>
                    <a:pt x="251" y="2510"/>
                    <a:pt x="242" y="2940"/>
                  </a:cubicBezTo>
                  <a:cubicBezTo>
                    <a:pt x="242" y="3803"/>
                    <a:pt x="234" y="4667"/>
                    <a:pt x="234" y="5528"/>
                  </a:cubicBezTo>
                  <a:cubicBezTo>
                    <a:pt x="242" y="7262"/>
                    <a:pt x="251" y="9003"/>
                    <a:pt x="278" y="10738"/>
                  </a:cubicBezTo>
                  <a:cubicBezTo>
                    <a:pt x="286" y="11040"/>
                    <a:pt x="286" y="11350"/>
                    <a:pt x="294" y="11652"/>
                  </a:cubicBezTo>
                  <a:cubicBezTo>
                    <a:pt x="191" y="11677"/>
                    <a:pt x="104" y="11729"/>
                    <a:pt x="60" y="11841"/>
                  </a:cubicBezTo>
                  <a:cubicBezTo>
                    <a:pt x="0" y="11980"/>
                    <a:pt x="44" y="12195"/>
                    <a:pt x="199" y="12255"/>
                  </a:cubicBezTo>
                  <a:cubicBezTo>
                    <a:pt x="267" y="12290"/>
                    <a:pt x="329" y="12315"/>
                    <a:pt x="398" y="12342"/>
                  </a:cubicBezTo>
                  <a:cubicBezTo>
                    <a:pt x="506" y="12508"/>
                    <a:pt x="688" y="12636"/>
                    <a:pt x="896" y="12636"/>
                  </a:cubicBezTo>
                  <a:cubicBezTo>
                    <a:pt x="902" y="12636"/>
                    <a:pt x="909" y="12636"/>
                    <a:pt x="915" y="12636"/>
                  </a:cubicBezTo>
                  <a:cubicBezTo>
                    <a:pt x="983" y="12625"/>
                    <a:pt x="1054" y="12609"/>
                    <a:pt x="1122" y="12592"/>
                  </a:cubicBezTo>
                  <a:cubicBezTo>
                    <a:pt x="1427" y="12670"/>
                    <a:pt x="1737" y="12720"/>
                    <a:pt x="2052" y="12720"/>
                  </a:cubicBezTo>
                  <a:cubicBezTo>
                    <a:pt x="2255" y="12720"/>
                    <a:pt x="2460" y="12699"/>
                    <a:pt x="2666" y="12652"/>
                  </a:cubicBezTo>
                  <a:cubicBezTo>
                    <a:pt x="3364" y="12489"/>
                    <a:pt x="3976" y="12031"/>
                    <a:pt x="4235" y="11359"/>
                  </a:cubicBezTo>
                  <a:cubicBezTo>
                    <a:pt x="4459" y="10746"/>
                    <a:pt x="4295" y="10065"/>
                    <a:pt x="4167" y="9452"/>
                  </a:cubicBezTo>
                  <a:cubicBezTo>
                    <a:pt x="4140" y="9305"/>
                    <a:pt x="4115" y="9169"/>
                    <a:pt x="4088" y="9022"/>
                  </a:cubicBezTo>
                  <a:cubicBezTo>
                    <a:pt x="4080" y="9013"/>
                    <a:pt x="4080" y="9003"/>
                    <a:pt x="4080" y="8995"/>
                  </a:cubicBezTo>
                  <a:lnTo>
                    <a:pt x="4080" y="8986"/>
                  </a:lnTo>
                  <a:cubicBezTo>
                    <a:pt x="4072" y="8943"/>
                    <a:pt x="4072" y="8910"/>
                    <a:pt x="4072" y="8866"/>
                  </a:cubicBezTo>
                  <a:cubicBezTo>
                    <a:pt x="4063" y="8788"/>
                    <a:pt x="4063" y="8719"/>
                    <a:pt x="4063" y="8641"/>
                  </a:cubicBezTo>
                  <a:lnTo>
                    <a:pt x="4063" y="8548"/>
                  </a:lnTo>
                  <a:lnTo>
                    <a:pt x="4063" y="8529"/>
                  </a:lnTo>
                  <a:lnTo>
                    <a:pt x="4063" y="8521"/>
                  </a:lnTo>
                  <a:cubicBezTo>
                    <a:pt x="4080" y="8452"/>
                    <a:pt x="4097" y="8392"/>
                    <a:pt x="4115" y="8330"/>
                  </a:cubicBezTo>
                  <a:cubicBezTo>
                    <a:pt x="4115" y="8322"/>
                    <a:pt x="4115" y="8314"/>
                    <a:pt x="4123" y="8305"/>
                  </a:cubicBezTo>
                  <a:cubicBezTo>
                    <a:pt x="4132" y="8279"/>
                    <a:pt x="4148" y="8245"/>
                    <a:pt x="4167" y="8219"/>
                  </a:cubicBezTo>
                  <a:cubicBezTo>
                    <a:pt x="4183" y="8185"/>
                    <a:pt x="4200" y="8159"/>
                    <a:pt x="4227" y="8123"/>
                  </a:cubicBezTo>
                  <a:cubicBezTo>
                    <a:pt x="4227" y="8115"/>
                    <a:pt x="4227" y="8115"/>
                    <a:pt x="4235" y="8115"/>
                  </a:cubicBezTo>
                  <a:cubicBezTo>
                    <a:pt x="4235" y="8107"/>
                    <a:pt x="4244" y="8107"/>
                    <a:pt x="4244" y="8098"/>
                  </a:cubicBezTo>
                  <a:cubicBezTo>
                    <a:pt x="4287" y="8055"/>
                    <a:pt x="4330" y="8012"/>
                    <a:pt x="4374" y="7978"/>
                  </a:cubicBezTo>
                  <a:lnTo>
                    <a:pt x="4382" y="7968"/>
                  </a:lnTo>
                  <a:lnTo>
                    <a:pt x="4390" y="7968"/>
                  </a:lnTo>
                  <a:cubicBezTo>
                    <a:pt x="4407" y="7952"/>
                    <a:pt x="4434" y="7935"/>
                    <a:pt x="4450" y="7927"/>
                  </a:cubicBezTo>
                  <a:cubicBezTo>
                    <a:pt x="4502" y="7891"/>
                    <a:pt x="4554" y="7865"/>
                    <a:pt x="4606" y="7831"/>
                  </a:cubicBezTo>
                  <a:cubicBezTo>
                    <a:pt x="4641" y="7823"/>
                    <a:pt x="4666" y="7805"/>
                    <a:pt x="4701" y="7788"/>
                  </a:cubicBezTo>
                  <a:cubicBezTo>
                    <a:pt x="4709" y="7780"/>
                    <a:pt x="4761" y="7761"/>
                    <a:pt x="4769" y="7753"/>
                  </a:cubicBezTo>
                  <a:cubicBezTo>
                    <a:pt x="5003" y="7668"/>
                    <a:pt x="5235" y="7598"/>
                    <a:pt x="5469" y="7513"/>
                  </a:cubicBezTo>
                  <a:cubicBezTo>
                    <a:pt x="6022" y="7322"/>
                    <a:pt x="6580" y="7064"/>
                    <a:pt x="6883" y="6529"/>
                  </a:cubicBezTo>
                  <a:cubicBezTo>
                    <a:pt x="7201" y="5969"/>
                    <a:pt x="7150" y="5312"/>
                    <a:pt x="7150" y="4691"/>
                  </a:cubicBezTo>
                  <a:cubicBezTo>
                    <a:pt x="7150" y="4568"/>
                    <a:pt x="7167" y="4434"/>
                    <a:pt x="7176" y="4308"/>
                  </a:cubicBezTo>
                  <a:lnTo>
                    <a:pt x="7176" y="4308"/>
                  </a:lnTo>
                  <a:cubicBezTo>
                    <a:pt x="7174" y="4328"/>
                    <a:pt x="7174" y="4336"/>
                    <a:pt x="7174" y="4336"/>
                  </a:cubicBezTo>
                  <a:cubicBezTo>
                    <a:pt x="7176" y="4336"/>
                    <a:pt x="7187" y="4226"/>
                    <a:pt x="7193" y="4201"/>
                  </a:cubicBezTo>
                  <a:cubicBezTo>
                    <a:pt x="7201" y="4166"/>
                    <a:pt x="7212" y="4139"/>
                    <a:pt x="7220" y="4106"/>
                  </a:cubicBezTo>
                  <a:cubicBezTo>
                    <a:pt x="7228" y="4087"/>
                    <a:pt x="7245" y="4046"/>
                    <a:pt x="7245" y="4035"/>
                  </a:cubicBezTo>
                  <a:cubicBezTo>
                    <a:pt x="7263" y="4002"/>
                    <a:pt x="7280" y="3975"/>
                    <a:pt x="7297" y="3942"/>
                  </a:cubicBezTo>
                  <a:cubicBezTo>
                    <a:pt x="7305" y="3942"/>
                    <a:pt x="7305" y="3932"/>
                    <a:pt x="7315" y="3932"/>
                  </a:cubicBezTo>
                  <a:cubicBezTo>
                    <a:pt x="7332" y="3907"/>
                    <a:pt x="7348" y="3890"/>
                    <a:pt x="7375" y="3872"/>
                  </a:cubicBezTo>
                  <a:lnTo>
                    <a:pt x="7375" y="3872"/>
                  </a:lnTo>
                  <a:cubicBezTo>
                    <a:pt x="7375" y="3872"/>
                    <a:pt x="7374" y="3873"/>
                    <a:pt x="7375" y="3873"/>
                  </a:cubicBezTo>
                  <a:cubicBezTo>
                    <a:pt x="7377" y="3873"/>
                    <a:pt x="7431" y="3836"/>
                    <a:pt x="7470" y="3812"/>
                  </a:cubicBezTo>
                  <a:cubicBezTo>
                    <a:pt x="7487" y="3803"/>
                    <a:pt x="7522" y="3795"/>
                    <a:pt x="7531" y="3787"/>
                  </a:cubicBezTo>
                  <a:cubicBezTo>
                    <a:pt x="7547" y="3787"/>
                    <a:pt x="7607" y="3777"/>
                    <a:pt x="7634" y="3768"/>
                  </a:cubicBezTo>
                  <a:lnTo>
                    <a:pt x="7711" y="3768"/>
                  </a:lnTo>
                  <a:cubicBezTo>
                    <a:pt x="7722" y="3765"/>
                    <a:pt x="7734" y="3765"/>
                    <a:pt x="7746" y="3765"/>
                  </a:cubicBezTo>
                  <a:cubicBezTo>
                    <a:pt x="7769" y="3765"/>
                    <a:pt x="7792" y="3768"/>
                    <a:pt x="7814" y="3768"/>
                  </a:cubicBezTo>
                  <a:cubicBezTo>
                    <a:pt x="7841" y="3768"/>
                    <a:pt x="7866" y="3768"/>
                    <a:pt x="7893" y="3777"/>
                  </a:cubicBezTo>
                  <a:cubicBezTo>
                    <a:pt x="7909" y="3777"/>
                    <a:pt x="7953" y="3787"/>
                    <a:pt x="7969" y="3787"/>
                  </a:cubicBezTo>
                  <a:cubicBezTo>
                    <a:pt x="8143" y="3820"/>
                    <a:pt x="8315" y="3863"/>
                    <a:pt x="8479" y="3915"/>
                  </a:cubicBezTo>
                  <a:cubicBezTo>
                    <a:pt x="8849" y="4019"/>
                    <a:pt x="9203" y="4122"/>
                    <a:pt x="9582" y="4157"/>
                  </a:cubicBezTo>
                  <a:cubicBezTo>
                    <a:pt x="9682" y="4168"/>
                    <a:pt x="9783" y="4173"/>
                    <a:pt x="9884" y="4173"/>
                  </a:cubicBezTo>
                  <a:cubicBezTo>
                    <a:pt x="10546" y="4173"/>
                    <a:pt x="11206" y="3956"/>
                    <a:pt x="11730" y="3545"/>
                  </a:cubicBezTo>
                  <a:cubicBezTo>
                    <a:pt x="12283" y="3096"/>
                    <a:pt x="12618" y="2398"/>
                    <a:pt x="12645" y="1682"/>
                  </a:cubicBezTo>
                  <a:cubicBezTo>
                    <a:pt x="12654" y="1320"/>
                    <a:pt x="12567" y="941"/>
                    <a:pt x="12395" y="620"/>
                  </a:cubicBezTo>
                  <a:cubicBezTo>
                    <a:pt x="12283" y="423"/>
                    <a:pt x="12117" y="249"/>
                    <a:pt x="11921" y="146"/>
                  </a:cubicBezTo>
                  <a:cubicBezTo>
                    <a:pt x="11687" y="26"/>
                    <a:pt x="11428" y="9"/>
                    <a:pt x="11169" y="9"/>
                  </a:cubicBezTo>
                  <a:cubicBezTo>
                    <a:pt x="10623" y="3"/>
                    <a:pt x="10077" y="0"/>
                    <a:pt x="9531" y="0"/>
                  </a:cubicBezTo>
                  <a:close/>
                </a:path>
              </a:pathLst>
            </a:custGeom>
            <a:solidFill>
              <a:srgbClr val="4CBC7B">
                <a:alpha val="4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7"/>
            <p:cNvSpPr/>
            <p:nvPr/>
          </p:nvSpPr>
          <p:spPr>
            <a:xfrm rot="5400000">
              <a:off x="-188395" y="9556336"/>
              <a:ext cx="1175242" cy="1373282"/>
            </a:xfrm>
            <a:custGeom>
              <a:avLst/>
              <a:gdLst/>
              <a:ahLst/>
              <a:cxnLst/>
              <a:rect l="l" t="t" r="r" b="b"/>
              <a:pathLst>
                <a:path w="8409" h="9826" extrusionOk="0">
                  <a:moveTo>
                    <a:pt x="6771" y="0"/>
                  </a:moveTo>
                  <a:cubicBezTo>
                    <a:pt x="5911" y="0"/>
                    <a:pt x="5056" y="321"/>
                    <a:pt x="4399" y="879"/>
                  </a:cubicBezTo>
                  <a:cubicBezTo>
                    <a:pt x="3658" y="1508"/>
                    <a:pt x="3217" y="2467"/>
                    <a:pt x="3165" y="3431"/>
                  </a:cubicBezTo>
                  <a:cubicBezTo>
                    <a:pt x="3130" y="3959"/>
                    <a:pt x="3269" y="4477"/>
                    <a:pt x="3304" y="5002"/>
                  </a:cubicBezTo>
                  <a:cubicBezTo>
                    <a:pt x="3320" y="5182"/>
                    <a:pt x="3320" y="5460"/>
                    <a:pt x="3296" y="5572"/>
                  </a:cubicBezTo>
                  <a:cubicBezTo>
                    <a:pt x="3269" y="5675"/>
                    <a:pt x="3244" y="5779"/>
                    <a:pt x="3209" y="5874"/>
                  </a:cubicBezTo>
                  <a:cubicBezTo>
                    <a:pt x="3200" y="5890"/>
                    <a:pt x="3200" y="5907"/>
                    <a:pt x="3200" y="5915"/>
                  </a:cubicBezTo>
                  <a:cubicBezTo>
                    <a:pt x="3192" y="5915"/>
                    <a:pt x="3182" y="5934"/>
                    <a:pt x="3173" y="5942"/>
                  </a:cubicBezTo>
                  <a:cubicBezTo>
                    <a:pt x="3157" y="5977"/>
                    <a:pt x="3140" y="6002"/>
                    <a:pt x="3122" y="6037"/>
                  </a:cubicBezTo>
                  <a:cubicBezTo>
                    <a:pt x="3106" y="6064"/>
                    <a:pt x="3097" y="6078"/>
                    <a:pt x="3098" y="6078"/>
                  </a:cubicBezTo>
                  <a:cubicBezTo>
                    <a:pt x="3099" y="6078"/>
                    <a:pt x="3104" y="6072"/>
                    <a:pt x="3113" y="6062"/>
                  </a:cubicBezTo>
                  <a:lnTo>
                    <a:pt x="3113" y="6062"/>
                  </a:lnTo>
                  <a:cubicBezTo>
                    <a:pt x="3078" y="6106"/>
                    <a:pt x="3045" y="6141"/>
                    <a:pt x="3010" y="6174"/>
                  </a:cubicBezTo>
                  <a:cubicBezTo>
                    <a:pt x="2985" y="6193"/>
                    <a:pt x="2966" y="6209"/>
                    <a:pt x="2950" y="6226"/>
                  </a:cubicBezTo>
                  <a:cubicBezTo>
                    <a:pt x="2953" y="6223"/>
                    <a:pt x="2954" y="6221"/>
                    <a:pt x="2952" y="6221"/>
                  </a:cubicBezTo>
                  <a:cubicBezTo>
                    <a:pt x="2949" y="6221"/>
                    <a:pt x="2937" y="6227"/>
                    <a:pt x="2915" y="6244"/>
                  </a:cubicBezTo>
                  <a:cubicBezTo>
                    <a:pt x="2795" y="6313"/>
                    <a:pt x="2786" y="6329"/>
                    <a:pt x="2691" y="6356"/>
                  </a:cubicBezTo>
                  <a:cubicBezTo>
                    <a:pt x="2476" y="6433"/>
                    <a:pt x="2261" y="6476"/>
                    <a:pt x="2035" y="6511"/>
                  </a:cubicBezTo>
                  <a:cubicBezTo>
                    <a:pt x="1588" y="6588"/>
                    <a:pt x="1112" y="6667"/>
                    <a:pt x="733" y="6942"/>
                  </a:cubicBezTo>
                  <a:cubicBezTo>
                    <a:pt x="302" y="7261"/>
                    <a:pt x="87" y="7737"/>
                    <a:pt x="25" y="8262"/>
                  </a:cubicBezTo>
                  <a:cubicBezTo>
                    <a:pt x="0" y="8494"/>
                    <a:pt x="9" y="8720"/>
                    <a:pt x="44" y="8952"/>
                  </a:cubicBezTo>
                  <a:cubicBezTo>
                    <a:pt x="60" y="9082"/>
                    <a:pt x="69" y="9227"/>
                    <a:pt x="104" y="9349"/>
                  </a:cubicBezTo>
                  <a:cubicBezTo>
                    <a:pt x="139" y="9469"/>
                    <a:pt x="216" y="9581"/>
                    <a:pt x="267" y="9684"/>
                  </a:cubicBezTo>
                  <a:cubicBezTo>
                    <a:pt x="325" y="9784"/>
                    <a:pt x="408" y="9826"/>
                    <a:pt x="493" y="9826"/>
                  </a:cubicBezTo>
                  <a:cubicBezTo>
                    <a:pt x="601" y="9826"/>
                    <a:pt x="710" y="9757"/>
                    <a:pt x="768" y="9651"/>
                  </a:cubicBezTo>
                  <a:cubicBezTo>
                    <a:pt x="793" y="9660"/>
                    <a:pt x="820" y="9660"/>
                    <a:pt x="845" y="9660"/>
                  </a:cubicBezTo>
                  <a:cubicBezTo>
                    <a:pt x="1983" y="9711"/>
                    <a:pt x="3130" y="9703"/>
                    <a:pt x="4268" y="9711"/>
                  </a:cubicBezTo>
                  <a:cubicBezTo>
                    <a:pt x="4848" y="9720"/>
                    <a:pt x="5417" y="9728"/>
                    <a:pt x="5986" y="9728"/>
                  </a:cubicBezTo>
                  <a:cubicBezTo>
                    <a:pt x="6262" y="9728"/>
                    <a:pt x="6537" y="9728"/>
                    <a:pt x="6804" y="9736"/>
                  </a:cubicBezTo>
                  <a:cubicBezTo>
                    <a:pt x="6832" y="9736"/>
                    <a:pt x="6861" y="9736"/>
                    <a:pt x="6889" y="9736"/>
                  </a:cubicBezTo>
                  <a:cubicBezTo>
                    <a:pt x="7156" y="9736"/>
                    <a:pt x="7425" y="9730"/>
                    <a:pt x="7659" y="9589"/>
                  </a:cubicBezTo>
                  <a:cubicBezTo>
                    <a:pt x="7969" y="9401"/>
                    <a:pt x="8065" y="9072"/>
                    <a:pt x="8089" y="8728"/>
                  </a:cubicBezTo>
                  <a:cubicBezTo>
                    <a:pt x="8108" y="8434"/>
                    <a:pt x="8116" y="8132"/>
                    <a:pt x="8125" y="7830"/>
                  </a:cubicBezTo>
                  <a:cubicBezTo>
                    <a:pt x="8149" y="7261"/>
                    <a:pt x="8176" y="6683"/>
                    <a:pt x="8201" y="6114"/>
                  </a:cubicBezTo>
                  <a:cubicBezTo>
                    <a:pt x="8245" y="4967"/>
                    <a:pt x="8288" y="3820"/>
                    <a:pt x="8332" y="2665"/>
                  </a:cubicBezTo>
                  <a:cubicBezTo>
                    <a:pt x="8348" y="2396"/>
                    <a:pt x="8356" y="2121"/>
                    <a:pt x="8367" y="1846"/>
                  </a:cubicBezTo>
                  <a:cubicBezTo>
                    <a:pt x="8375" y="1552"/>
                    <a:pt x="8408" y="1258"/>
                    <a:pt x="8400" y="974"/>
                  </a:cubicBezTo>
                  <a:cubicBezTo>
                    <a:pt x="8383" y="647"/>
                    <a:pt x="8236" y="353"/>
                    <a:pt x="7934" y="206"/>
                  </a:cubicBezTo>
                  <a:cubicBezTo>
                    <a:pt x="7675" y="78"/>
                    <a:pt x="7373" y="43"/>
                    <a:pt x="7098" y="16"/>
                  </a:cubicBezTo>
                  <a:cubicBezTo>
                    <a:pt x="6989" y="6"/>
                    <a:pt x="6880" y="0"/>
                    <a:pt x="6771" y="0"/>
                  </a:cubicBezTo>
                  <a:close/>
                </a:path>
              </a:pathLst>
            </a:custGeom>
            <a:solidFill>
              <a:srgbClr val="EF6946">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6882021" y="3588794"/>
              <a:ext cx="1193809" cy="1241845"/>
            </a:xfrm>
            <a:custGeom>
              <a:avLst/>
              <a:gdLst/>
              <a:ahLst/>
              <a:cxnLst/>
              <a:rect l="l" t="t" r="r" b="b"/>
              <a:pathLst>
                <a:path w="7254" h="7546" extrusionOk="0">
                  <a:moveTo>
                    <a:pt x="3145" y="0"/>
                  </a:moveTo>
                  <a:cubicBezTo>
                    <a:pt x="2199" y="0"/>
                    <a:pt x="1273" y="372"/>
                    <a:pt x="682" y="1167"/>
                  </a:cubicBezTo>
                  <a:cubicBezTo>
                    <a:pt x="243" y="1761"/>
                    <a:pt x="1" y="2513"/>
                    <a:pt x="36" y="3254"/>
                  </a:cubicBezTo>
                  <a:cubicBezTo>
                    <a:pt x="80" y="4022"/>
                    <a:pt x="545" y="4738"/>
                    <a:pt x="1235" y="5057"/>
                  </a:cubicBezTo>
                  <a:cubicBezTo>
                    <a:pt x="1540" y="5198"/>
                    <a:pt x="1884" y="5240"/>
                    <a:pt x="2217" y="5240"/>
                  </a:cubicBezTo>
                  <a:cubicBezTo>
                    <a:pt x="2249" y="5240"/>
                    <a:pt x="2281" y="5240"/>
                    <a:pt x="2313" y="5239"/>
                  </a:cubicBezTo>
                  <a:cubicBezTo>
                    <a:pt x="2657" y="5229"/>
                    <a:pt x="2967" y="5125"/>
                    <a:pt x="3296" y="5073"/>
                  </a:cubicBezTo>
                  <a:lnTo>
                    <a:pt x="3356" y="5073"/>
                  </a:lnTo>
                  <a:cubicBezTo>
                    <a:pt x="3348" y="5073"/>
                    <a:pt x="3373" y="5065"/>
                    <a:pt x="3391" y="5065"/>
                  </a:cubicBezTo>
                  <a:lnTo>
                    <a:pt x="3400" y="5065"/>
                  </a:lnTo>
                  <a:cubicBezTo>
                    <a:pt x="3400" y="5065"/>
                    <a:pt x="3408" y="5065"/>
                    <a:pt x="3408" y="5073"/>
                  </a:cubicBezTo>
                  <a:lnTo>
                    <a:pt x="3460" y="5073"/>
                  </a:lnTo>
                  <a:cubicBezTo>
                    <a:pt x="3460" y="5073"/>
                    <a:pt x="3476" y="5084"/>
                    <a:pt x="3485" y="5084"/>
                  </a:cubicBezTo>
                  <a:lnTo>
                    <a:pt x="3503" y="5084"/>
                  </a:lnTo>
                  <a:cubicBezTo>
                    <a:pt x="3495" y="5084"/>
                    <a:pt x="3495" y="5073"/>
                    <a:pt x="3495" y="5073"/>
                  </a:cubicBezTo>
                  <a:cubicBezTo>
                    <a:pt x="3503" y="5073"/>
                    <a:pt x="3512" y="5084"/>
                    <a:pt x="3512" y="5092"/>
                  </a:cubicBezTo>
                  <a:lnTo>
                    <a:pt x="3520" y="5092"/>
                  </a:lnTo>
                  <a:cubicBezTo>
                    <a:pt x="3526" y="5116"/>
                    <a:pt x="3537" y="5155"/>
                    <a:pt x="3539" y="5155"/>
                  </a:cubicBezTo>
                  <a:cubicBezTo>
                    <a:pt x="3540" y="5155"/>
                    <a:pt x="3539" y="5152"/>
                    <a:pt x="3538" y="5145"/>
                  </a:cubicBezTo>
                  <a:lnTo>
                    <a:pt x="3538" y="5145"/>
                  </a:lnTo>
                  <a:cubicBezTo>
                    <a:pt x="3608" y="5512"/>
                    <a:pt x="3651" y="5871"/>
                    <a:pt x="3787" y="6222"/>
                  </a:cubicBezTo>
                  <a:cubicBezTo>
                    <a:pt x="4045" y="6861"/>
                    <a:pt x="4609" y="7545"/>
                    <a:pt x="5321" y="7545"/>
                  </a:cubicBezTo>
                  <a:cubicBezTo>
                    <a:pt x="5444" y="7545"/>
                    <a:pt x="5571" y="7525"/>
                    <a:pt x="5701" y="7481"/>
                  </a:cubicBezTo>
                  <a:cubicBezTo>
                    <a:pt x="6202" y="7317"/>
                    <a:pt x="6943" y="7058"/>
                    <a:pt x="7186" y="4980"/>
                  </a:cubicBezTo>
                  <a:cubicBezTo>
                    <a:pt x="7254" y="4316"/>
                    <a:pt x="7117" y="3668"/>
                    <a:pt x="6910" y="3030"/>
                  </a:cubicBezTo>
                  <a:cubicBezTo>
                    <a:pt x="6478" y="1780"/>
                    <a:pt x="5573" y="590"/>
                    <a:pt x="4271" y="176"/>
                  </a:cubicBezTo>
                  <a:cubicBezTo>
                    <a:pt x="3906" y="60"/>
                    <a:pt x="3524" y="0"/>
                    <a:pt x="3145" y="0"/>
                  </a:cubicBezTo>
                  <a:close/>
                </a:path>
              </a:pathLst>
            </a:custGeom>
            <a:solidFill>
              <a:srgbClr val="FFA700">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1916950" y="4301715"/>
            <a:ext cx="3728100" cy="20859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4000"/>
              <a:buNone/>
              <a:defRPr sz="4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54" name="Google Shape;54;p8"/>
          <p:cNvGrpSpPr/>
          <p:nvPr/>
        </p:nvGrpSpPr>
        <p:grpSpPr>
          <a:xfrm>
            <a:off x="-554829" y="-409498"/>
            <a:ext cx="8443301" cy="11220227"/>
            <a:chOff x="-554829" y="-409498"/>
            <a:chExt cx="8443301" cy="11220227"/>
          </a:xfrm>
        </p:grpSpPr>
        <p:sp>
          <p:nvSpPr>
            <p:cNvPr id="55" name="Google Shape;55;p8"/>
            <p:cNvSpPr/>
            <p:nvPr/>
          </p:nvSpPr>
          <p:spPr>
            <a:xfrm rot="10228991">
              <a:off x="-399778" y="-230325"/>
              <a:ext cx="2339729" cy="2069985"/>
            </a:xfrm>
            <a:custGeom>
              <a:avLst/>
              <a:gdLst/>
              <a:ahLst/>
              <a:cxnLst/>
              <a:rect l="l" t="t" r="r" b="b"/>
              <a:pathLst>
                <a:path w="27209" h="24072" extrusionOk="0">
                  <a:moveTo>
                    <a:pt x="12254" y="20605"/>
                  </a:moveTo>
                  <a:cubicBezTo>
                    <a:pt x="12281" y="20631"/>
                    <a:pt x="12306" y="20656"/>
                    <a:pt x="12333" y="20673"/>
                  </a:cubicBezTo>
                  <a:lnTo>
                    <a:pt x="12213" y="20673"/>
                  </a:lnTo>
                  <a:cubicBezTo>
                    <a:pt x="12229" y="20648"/>
                    <a:pt x="12237" y="20621"/>
                    <a:pt x="12254" y="20605"/>
                  </a:cubicBezTo>
                  <a:close/>
                  <a:moveTo>
                    <a:pt x="24719" y="1"/>
                  </a:moveTo>
                  <a:cubicBezTo>
                    <a:pt x="21976" y="1"/>
                    <a:pt x="19469" y="1603"/>
                    <a:pt x="18008" y="3969"/>
                  </a:cubicBezTo>
                  <a:cubicBezTo>
                    <a:pt x="17170" y="5323"/>
                    <a:pt x="16679" y="6892"/>
                    <a:pt x="16429" y="8460"/>
                  </a:cubicBezTo>
                  <a:cubicBezTo>
                    <a:pt x="16290" y="9307"/>
                    <a:pt x="16197" y="10152"/>
                    <a:pt x="16145" y="11006"/>
                  </a:cubicBezTo>
                  <a:cubicBezTo>
                    <a:pt x="16127" y="11358"/>
                    <a:pt x="16118" y="11712"/>
                    <a:pt x="16110" y="12066"/>
                  </a:cubicBezTo>
                  <a:cubicBezTo>
                    <a:pt x="16102" y="12265"/>
                    <a:pt x="16094" y="12455"/>
                    <a:pt x="16075" y="12644"/>
                  </a:cubicBezTo>
                  <a:cubicBezTo>
                    <a:pt x="16075" y="12704"/>
                    <a:pt x="16067" y="12766"/>
                    <a:pt x="16067" y="12826"/>
                  </a:cubicBezTo>
                  <a:cubicBezTo>
                    <a:pt x="16058" y="12842"/>
                    <a:pt x="16050" y="12911"/>
                    <a:pt x="16032" y="12954"/>
                  </a:cubicBezTo>
                  <a:cubicBezTo>
                    <a:pt x="16007" y="13066"/>
                    <a:pt x="15980" y="13169"/>
                    <a:pt x="15955" y="13273"/>
                  </a:cubicBezTo>
                  <a:cubicBezTo>
                    <a:pt x="15955" y="13273"/>
                    <a:pt x="15928" y="13343"/>
                    <a:pt x="15920" y="13395"/>
                  </a:cubicBezTo>
                  <a:cubicBezTo>
                    <a:pt x="15903" y="13420"/>
                    <a:pt x="15887" y="13455"/>
                    <a:pt x="15887" y="13463"/>
                  </a:cubicBezTo>
                  <a:cubicBezTo>
                    <a:pt x="15851" y="13515"/>
                    <a:pt x="15825" y="13567"/>
                    <a:pt x="15791" y="13619"/>
                  </a:cubicBezTo>
                  <a:cubicBezTo>
                    <a:pt x="15792" y="13617"/>
                    <a:pt x="15792" y="13617"/>
                    <a:pt x="15792" y="13617"/>
                  </a:cubicBezTo>
                  <a:lnTo>
                    <a:pt x="15792" y="13617"/>
                  </a:lnTo>
                  <a:cubicBezTo>
                    <a:pt x="15787" y="13617"/>
                    <a:pt x="15708" y="13710"/>
                    <a:pt x="15653" y="13766"/>
                  </a:cubicBezTo>
                  <a:cubicBezTo>
                    <a:pt x="15636" y="13782"/>
                    <a:pt x="15618" y="13790"/>
                    <a:pt x="15601" y="13801"/>
                  </a:cubicBezTo>
                  <a:cubicBezTo>
                    <a:pt x="15593" y="13809"/>
                    <a:pt x="15584" y="13809"/>
                    <a:pt x="15584" y="13817"/>
                  </a:cubicBezTo>
                  <a:lnTo>
                    <a:pt x="15576" y="13817"/>
                  </a:lnTo>
                  <a:cubicBezTo>
                    <a:pt x="15593" y="13826"/>
                    <a:pt x="15609" y="13826"/>
                    <a:pt x="15618" y="13834"/>
                  </a:cubicBezTo>
                  <a:cubicBezTo>
                    <a:pt x="15609" y="13826"/>
                    <a:pt x="15584" y="13826"/>
                    <a:pt x="15557" y="13826"/>
                  </a:cubicBezTo>
                  <a:lnTo>
                    <a:pt x="15549" y="13834"/>
                  </a:lnTo>
                  <a:lnTo>
                    <a:pt x="15533" y="13834"/>
                  </a:lnTo>
                  <a:lnTo>
                    <a:pt x="15524" y="13826"/>
                  </a:lnTo>
                  <a:cubicBezTo>
                    <a:pt x="15506" y="13826"/>
                    <a:pt x="15497" y="13826"/>
                    <a:pt x="15481" y="13817"/>
                  </a:cubicBezTo>
                  <a:cubicBezTo>
                    <a:pt x="15247" y="13697"/>
                    <a:pt x="15032" y="13559"/>
                    <a:pt x="14825" y="13403"/>
                  </a:cubicBezTo>
                  <a:cubicBezTo>
                    <a:pt x="14272" y="13006"/>
                    <a:pt x="13721" y="12611"/>
                    <a:pt x="13057" y="12437"/>
                  </a:cubicBezTo>
                  <a:cubicBezTo>
                    <a:pt x="12785" y="12366"/>
                    <a:pt x="12508" y="12333"/>
                    <a:pt x="12231" y="12333"/>
                  </a:cubicBezTo>
                  <a:cubicBezTo>
                    <a:pt x="11597" y="12333"/>
                    <a:pt x="10965" y="12507"/>
                    <a:pt x="10401" y="12807"/>
                  </a:cubicBezTo>
                  <a:cubicBezTo>
                    <a:pt x="8961" y="13594"/>
                    <a:pt x="8269" y="15179"/>
                    <a:pt x="7762" y="16655"/>
                  </a:cubicBezTo>
                  <a:lnTo>
                    <a:pt x="7762" y="16672"/>
                  </a:lnTo>
                  <a:cubicBezTo>
                    <a:pt x="7735" y="16723"/>
                    <a:pt x="7711" y="16775"/>
                    <a:pt x="7684" y="16835"/>
                  </a:cubicBezTo>
                  <a:cubicBezTo>
                    <a:pt x="7624" y="16957"/>
                    <a:pt x="7572" y="17069"/>
                    <a:pt x="7504" y="17181"/>
                  </a:cubicBezTo>
                  <a:cubicBezTo>
                    <a:pt x="7485" y="17206"/>
                    <a:pt x="7400" y="17344"/>
                    <a:pt x="7348" y="17423"/>
                  </a:cubicBezTo>
                  <a:cubicBezTo>
                    <a:pt x="7313" y="17448"/>
                    <a:pt x="7218" y="17535"/>
                    <a:pt x="7174" y="17587"/>
                  </a:cubicBezTo>
                  <a:cubicBezTo>
                    <a:pt x="7150" y="17595"/>
                    <a:pt x="7123" y="17603"/>
                    <a:pt x="7098" y="17620"/>
                  </a:cubicBezTo>
                  <a:lnTo>
                    <a:pt x="7079" y="17620"/>
                  </a:lnTo>
                  <a:cubicBezTo>
                    <a:pt x="7027" y="17611"/>
                    <a:pt x="6986" y="17595"/>
                    <a:pt x="6994" y="17595"/>
                  </a:cubicBezTo>
                  <a:cubicBezTo>
                    <a:pt x="6943" y="17578"/>
                    <a:pt x="6891" y="17560"/>
                    <a:pt x="6831" y="17543"/>
                  </a:cubicBezTo>
                  <a:lnTo>
                    <a:pt x="6812" y="17543"/>
                  </a:lnTo>
                  <a:lnTo>
                    <a:pt x="6804" y="17535"/>
                  </a:lnTo>
                  <a:cubicBezTo>
                    <a:pt x="5845" y="16925"/>
                    <a:pt x="4746" y="16395"/>
                    <a:pt x="3635" y="16395"/>
                  </a:cubicBezTo>
                  <a:cubicBezTo>
                    <a:pt x="3158" y="16395"/>
                    <a:pt x="2678" y="16493"/>
                    <a:pt x="2207" y="16723"/>
                  </a:cubicBezTo>
                  <a:cubicBezTo>
                    <a:pt x="439" y="17578"/>
                    <a:pt x="0" y="19681"/>
                    <a:pt x="224" y="21449"/>
                  </a:cubicBezTo>
                  <a:cubicBezTo>
                    <a:pt x="319" y="22140"/>
                    <a:pt x="749" y="22734"/>
                    <a:pt x="1509" y="22734"/>
                  </a:cubicBezTo>
                  <a:cubicBezTo>
                    <a:pt x="1586" y="22734"/>
                    <a:pt x="1673" y="22726"/>
                    <a:pt x="1749" y="22710"/>
                  </a:cubicBezTo>
                  <a:cubicBezTo>
                    <a:pt x="2397" y="23426"/>
                    <a:pt x="3492" y="23598"/>
                    <a:pt x="4484" y="23685"/>
                  </a:cubicBezTo>
                  <a:cubicBezTo>
                    <a:pt x="5701" y="23788"/>
                    <a:pt x="6916" y="23873"/>
                    <a:pt x="8133" y="23943"/>
                  </a:cubicBezTo>
                  <a:cubicBezTo>
                    <a:pt x="9818" y="24024"/>
                    <a:pt x="11504" y="24067"/>
                    <a:pt x="13187" y="24067"/>
                  </a:cubicBezTo>
                  <a:cubicBezTo>
                    <a:pt x="14001" y="24067"/>
                    <a:pt x="14815" y="24057"/>
                    <a:pt x="15628" y="24036"/>
                  </a:cubicBezTo>
                  <a:cubicBezTo>
                    <a:pt x="16990" y="24003"/>
                    <a:pt x="18352" y="23916"/>
                    <a:pt x="19706" y="23856"/>
                  </a:cubicBezTo>
                  <a:cubicBezTo>
                    <a:pt x="20194" y="23830"/>
                    <a:pt x="20686" y="23815"/>
                    <a:pt x="21177" y="23815"/>
                  </a:cubicBezTo>
                  <a:cubicBezTo>
                    <a:pt x="21354" y="23815"/>
                    <a:pt x="21531" y="23817"/>
                    <a:pt x="21707" y="23821"/>
                  </a:cubicBezTo>
                  <a:cubicBezTo>
                    <a:pt x="22069" y="23829"/>
                    <a:pt x="22432" y="23856"/>
                    <a:pt x="22794" y="23892"/>
                  </a:cubicBezTo>
                  <a:cubicBezTo>
                    <a:pt x="22846" y="23900"/>
                    <a:pt x="22881" y="23900"/>
                    <a:pt x="22914" y="23900"/>
                  </a:cubicBezTo>
                  <a:cubicBezTo>
                    <a:pt x="23140" y="23933"/>
                    <a:pt x="23363" y="23976"/>
                    <a:pt x="23587" y="24028"/>
                  </a:cubicBezTo>
                  <a:cubicBezTo>
                    <a:pt x="23728" y="24058"/>
                    <a:pt x="23866" y="24072"/>
                    <a:pt x="24001" y="24072"/>
                  </a:cubicBezTo>
                  <a:cubicBezTo>
                    <a:pt x="24934" y="24072"/>
                    <a:pt x="25691" y="23393"/>
                    <a:pt x="25743" y="22391"/>
                  </a:cubicBezTo>
                  <a:cubicBezTo>
                    <a:pt x="26071" y="15490"/>
                    <a:pt x="26555" y="8599"/>
                    <a:pt x="27149" y="1717"/>
                  </a:cubicBezTo>
                  <a:cubicBezTo>
                    <a:pt x="27209" y="1052"/>
                    <a:pt x="26598" y="216"/>
                    <a:pt x="25926" y="104"/>
                  </a:cubicBezTo>
                  <a:cubicBezTo>
                    <a:pt x="25520" y="34"/>
                    <a:pt x="25117" y="1"/>
                    <a:pt x="24719" y="1"/>
                  </a:cubicBezTo>
                  <a:close/>
                </a:path>
              </a:pathLst>
            </a:custGeom>
            <a:solidFill>
              <a:srgbClr val="4AA1D2">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5400000">
              <a:off x="-379931" y="7476084"/>
              <a:ext cx="1402086" cy="885296"/>
            </a:xfrm>
            <a:custGeom>
              <a:avLst/>
              <a:gdLst/>
              <a:ahLst/>
              <a:cxnLst/>
              <a:rect l="l" t="t" r="r" b="b"/>
              <a:pathLst>
                <a:path w="9843" h="6215" extrusionOk="0">
                  <a:moveTo>
                    <a:pt x="1804" y="0"/>
                  </a:moveTo>
                  <a:cubicBezTo>
                    <a:pt x="1758" y="0"/>
                    <a:pt x="1713" y="2"/>
                    <a:pt x="1667" y="6"/>
                  </a:cubicBezTo>
                  <a:cubicBezTo>
                    <a:pt x="640" y="82"/>
                    <a:pt x="0" y="1101"/>
                    <a:pt x="234" y="2084"/>
                  </a:cubicBezTo>
                  <a:cubicBezTo>
                    <a:pt x="346" y="2558"/>
                    <a:pt x="683" y="2955"/>
                    <a:pt x="1087" y="3214"/>
                  </a:cubicBezTo>
                  <a:cubicBezTo>
                    <a:pt x="1474" y="3461"/>
                    <a:pt x="1931" y="3542"/>
                    <a:pt x="2384" y="3542"/>
                  </a:cubicBezTo>
                  <a:cubicBezTo>
                    <a:pt x="2406" y="3542"/>
                    <a:pt x="2429" y="3542"/>
                    <a:pt x="2451" y="3541"/>
                  </a:cubicBezTo>
                  <a:cubicBezTo>
                    <a:pt x="2536" y="3533"/>
                    <a:pt x="2623" y="3525"/>
                    <a:pt x="2718" y="3525"/>
                  </a:cubicBezTo>
                  <a:cubicBezTo>
                    <a:pt x="2735" y="3525"/>
                    <a:pt x="2762" y="3533"/>
                    <a:pt x="2778" y="3533"/>
                  </a:cubicBezTo>
                  <a:cubicBezTo>
                    <a:pt x="3002" y="3576"/>
                    <a:pt x="3227" y="3618"/>
                    <a:pt x="3451" y="3688"/>
                  </a:cubicBezTo>
                  <a:cubicBezTo>
                    <a:pt x="3503" y="3705"/>
                    <a:pt x="3554" y="3721"/>
                    <a:pt x="3606" y="3740"/>
                  </a:cubicBezTo>
                  <a:cubicBezTo>
                    <a:pt x="3623" y="3748"/>
                    <a:pt x="3633" y="3748"/>
                    <a:pt x="3641" y="3748"/>
                  </a:cubicBezTo>
                  <a:cubicBezTo>
                    <a:pt x="3650" y="3756"/>
                    <a:pt x="3658" y="3756"/>
                    <a:pt x="3675" y="3765"/>
                  </a:cubicBezTo>
                  <a:cubicBezTo>
                    <a:pt x="3770" y="3808"/>
                    <a:pt x="3865" y="3860"/>
                    <a:pt x="3952" y="3920"/>
                  </a:cubicBezTo>
                  <a:cubicBezTo>
                    <a:pt x="3969" y="3933"/>
                    <a:pt x="4025" y="3984"/>
                    <a:pt x="4026" y="3984"/>
                  </a:cubicBezTo>
                  <a:cubicBezTo>
                    <a:pt x="4026" y="3984"/>
                    <a:pt x="4015" y="3974"/>
                    <a:pt x="3987" y="3948"/>
                  </a:cubicBezTo>
                  <a:lnTo>
                    <a:pt x="3987" y="3948"/>
                  </a:lnTo>
                  <a:cubicBezTo>
                    <a:pt x="4018" y="3977"/>
                    <a:pt x="4050" y="4002"/>
                    <a:pt x="4080" y="4032"/>
                  </a:cubicBezTo>
                  <a:cubicBezTo>
                    <a:pt x="4159" y="4094"/>
                    <a:pt x="4219" y="4162"/>
                    <a:pt x="4287" y="4230"/>
                  </a:cubicBezTo>
                  <a:cubicBezTo>
                    <a:pt x="4339" y="4290"/>
                    <a:pt x="4391" y="4353"/>
                    <a:pt x="4442" y="4413"/>
                  </a:cubicBezTo>
                  <a:cubicBezTo>
                    <a:pt x="4469" y="4456"/>
                    <a:pt x="4502" y="4489"/>
                    <a:pt x="4529" y="4524"/>
                  </a:cubicBezTo>
                  <a:cubicBezTo>
                    <a:pt x="4546" y="4541"/>
                    <a:pt x="4565" y="4568"/>
                    <a:pt x="4573" y="4584"/>
                  </a:cubicBezTo>
                  <a:cubicBezTo>
                    <a:pt x="4581" y="4584"/>
                    <a:pt x="4581" y="4593"/>
                    <a:pt x="4581" y="4593"/>
                  </a:cubicBezTo>
                  <a:cubicBezTo>
                    <a:pt x="4840" y="4922"/>
                    <a:pt x="5082" y="5274"/>
                    <a:pt x="5393" y="5551"/>
                  </a:cubicBezTo>
                  <a:cubicBezTo>
                    <a:pt x="5866" y="5978"/>
                    <a:pt x="6454" y="6214"/>
                    <a:pt x="7062" y="6214"/>
                  </a:cubicBezTo>
                  <a:cubicBezTo>
                    <a:pt x="7350" y="6214"/>
                    <a:pt x="7642" y="6161"/>
                    <a:pt x="7928" y="6050"/>
                  </a:cubicBezTo>
                  <a:cubicBezTo>
                    <a:pt x="8808" y="5715"/>
                    <a:pt x="9470" y="4955"/>
                    <a:pt x="9652" y="4015"/>
                  </a:cubicBezTo>
                  <a:cubicBezTo>
                    <a:pt x="9843" y="3032"/>
                    <a:pt x="9601" y="2014"/>
                    <a:pt x="8980" y="1221"/>
                  </a:cubicBezTo>
                  <a:cubicBezTo>
                    <a:pt x="8463" y="566"/>
                    <a:pt x="7725" y="181"/>
                    <a:pt x="6921" y="181"/>
                  </a:cubicBezTo>
                  <a:cubicBezTo>
                    <a:pt x="6772" y="181"/>
                    <a:pt x="6621" y="194"/>
                    <a:pt x="6469" y="221"/>
                  </a:cubicBezTo>
                  <a:cubicBezTo>
                    <a:pt x="6281" y="254"/>
                    <a:pt x="6090" y="316"/>
                    <a:pt x="5918" y="385"/>
                  </a:cubicBezTo>
                  <a:cubicBezTo>
                    <a:pt x="5815" y="420"/>
                    <a:pt x="5720" y="461"/>
                    <a:pt x="5616" y="496"/>
                  </a:cubicBezTo>
                  <a:cubicBezTo>
                    <a:pt x="5537" y="532"/>
                    <a:pt x="5461" y="565"/>
                    <a:pt x="5382" y="600"/>
                  </a:cubicBezTo>
                  <a:cubicBezTo>
                    <a:pt x="5357" y="608"/>
                    <a:pt x="5341" y="616"/>
                    <a:pt x="5322" y="627"/>
                  </a:cubicBezTo>
                  <a:cubicBezTo>
                    <a:pt x="5314" y="627"/>
                    <a:pt x="5306" y="635"/>
                    <a:pt x="5279" y="643"/>
                  </a:cubicBezTo>
                  <a:cubicBezTo>
                    <a:pt x="5099" y="720"/>
                    <a:pt x="4916" y="790"/>
                    <a:pt x="4736" y="842"/>
                  </a:cubicBezTo>
                  <a:cubicBezTo>
                    <a:pt x="4658" y="867"/>
                    <a:pt x="4573" y="885"/>
                    <a:pt x="4494" y="902"/>
                  </a:cubicBezTo>
                  <a:cubicBezTo>
                    <a:pt x="4494" y="900"/>
                    <a:pt x="4491" y="900"/>
                    <a:pt x="4485" y="900"/>
                  </a:cubicBezTo>
                  <a:cubicBezTo>
                    <a:pt x="4463" y="900"/>
                    <a:pt x="4406" y="910"/>
                    <a:pt x="4391" y="910"/>
                  </a:cubicBezTo>
                  <a:cubicBezTo>
                    <a:pt x="4331" y="910"/>
                    <a:pt x="4271" y="902"/>
                    <a:pt x="4211" y="902"/>
                  </a:cubicBezTo>
                  <a:lnTo>
                    <a:pt x="4175" y="902"/>
                  </a:lnTo>
                  <a:cubicBezTo>
                    <a:pt x="4115" y="885"/>
                    <a:pt x="4064" y="875"/>
                    <a:pt x="4004" y="859"/>
                  </a:cubicBezTo>
                  <a:cubicBezTo>
                    <a:pt x="3960" y="842"/>
                    <a:pt x="3917" y="834"/>
                    <a:pt x="3873" y="815"/>
                  </a:cubicBezTo>
                  <a:cubicBezTo>
                    <a:pt x="3881" y="815"/>
                    <a:pt x="3770" y="763"/>
                    <a:pt x="3770" y="763"/>
                  </a:cubicBezTo>
                  <a:cubicBezTo>
                    <a:pt x="3563" y="668"/>
                    <a:pt x="3364" y="540"/>
                    <a:pt x="3157" y="428"/>
                  </a:cubicBezTo>
                  <a:cubicBezTo>
                    <a:pt x="2749" y="199"/>
                    <a:pt x="2282" y="0"/>
                    <a:pt x="1804" y="0"/>
                  </a:cubicBezTo>
                  <a:close/>
                </a:path>
              </a:pathLst>
            </a:custGeom>
            <a:solidFill>
              <a:srgbClr val="6C47AC">
                <a:alpha val="4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8"/>
            <p:cNvSpPr/>
            <p:nvPr/>
          </p:nvSpPr>
          <p:spPr>
            <a:xfrm rot="5400000">
              <a:off x="5993150" y="8915407"/>
              <a:ext cx="1129404" cy="2661240"/>
            </a:xfrm>
            <a:custGeom>
              <a:avLst/>
              <a:gdLst/>
              <a:ahLst/>
              <a:cxnLst/>
              <a:rect l="l" t="t" r="r" b="b"/>
              <a:pathLst>
                <a:path w="10154" h="16048" extrusionOk="0">
                  <a:moveTo>
                    <a:pt x="3681" y="1"/>
                  </a:moveTo>
                  <a:cubicBezTo>
                    <a:pt x="3257" y="1"/>
                    <a:pt x="2832" y="11"/>
                    <a:pt x="2408" y="33"/>
                  </a:cubicBezTo>
                  <a:cubicBezTo>
                    <a:pt x="1520" y="76"/>
                    <a:pt x="278" y="231"/>
                    <a:pt x="88" y="1308"/>
                  </a:cubicBezTo>
                  <a:cubicBezTo>
                    <a:pt x="1" y="1852"/>
                    <a:pt x="218" y="2370"/>
                    <a:pt x="537" y="2792"/>
                  </a:cubicBezTo>
                  <a:cubicBezTo>
                    <a:pt x="864" y="3206"/>
                    <a:pt x="1270" y="3473"/>
                    <a:pt x="1692" y="3783"/>
                  </a:cubicBezTo>
                  <a:cubicBezTo>
                    <a:pt x="1708" y="3792"/>
                    <a:pt x="1719" y="3802"/>
                    <a:pt x="1719" y="3802"/>
                  </a:cubicBezTo>
                  <a:cubicBezTo>
                    <a:pt x="1727" y="3810"/>
                    <a:pt x="1735" y="3810"/>
                    <a:pt x="1744" y="3819"/>
                  </a:cubicBezTo>
                  <a:cubicBezTo>
                    <a:pt x="1787" y="3862"/>
                    <a:pt x="1839" y="3895"/>
                    <a:pt x="1882" y="3939"/>
                  </a:cubicBezTo>
                  <a:cubicBezTo>
                    <a:pt x="1959" y="4009"/>
                    <a:pt x="2029" y="4077"/>
                    <a:pt x="2089" y="4154"/>
                  </a:cubicBezTo>
                  <a:cubicBezTo>
                    <a:pt x="2081" y="4154"/>
                    <a:pt x="2149" y="4241"/>
                    <a:pt x="2158" y="4257"/>
                  </a:cubicBezTo>
                  <a:cubicBezTo>
                    <a:pt x="2184" y="4301"/>
                    <a:pt x="2209" y="4353"/>
                    <a:pt x="2236" y="4404"/>
                  </a:cubicBezTo>
                  <a:cubicBezTo>
                    <a:pt x="2238" y="4408"/>
                    <a:pt x="2239" y="4410"/>
                    <a:pt x="2240" y="4413"/>
                  </a:cubicBezTo>
                  <a:lnTo>
                    <a:pt x="2240" y="4413"/>
                  </a:lnTo>
                  <a:cubicBezTo>
                    <a:pt x="2238" y="4407"/>
                    <a:pt x="2236" y="4400"/>
                    <a:pt x="2236" y="4396"/>
                  </a:cubicBezTo>
                  <a:lnTo>
                    <a:pt x="2236" y="4396"/>
                  </a:lnTo>
                  <a:cubicBezTo>
                    <a:pt x="2239" y="4405"/>
                    <a:pt x="2242" y="4415"/>
                    <a:pt x="2245" y="4425"/>
                  </a:cubicBezTo>
                  <a:lnTo>
                    <a:pt x="2245" y="4425"/>
                  </a:lnTo>
                  <a:cubicBezTo>
                    <a:pt x="2244" y="4422"/>
                    <a:pt x="2242" y="4418"/>
                    <a:pt x="2240" y="4413"/>
                  </a:cubicBezTo>
                  <a:lnTo>
                    <a:pt x="2240" y="4413"/>
                  </a:lnTo>
                  <a:cubicBezTo>
                    <a:pt x="2242" y="4420"/>
                    <a:pt x="2245" y="4427"/>
                    <a:pt x="2246" y="4430"/>
                  </a:cubicBezTo>
                  <a:lnTo>
                    <a:pt x="2246" y="4430"/>
                  </a:lnTo>
                  <a:cubicBezTo>
                    <a:pt x="2246" y="4429"/>
                    <a:pt x="2245" y="4427"/>
                    <a:pt x="2245" y="4425"/>
                  </a:cubicBezTo>
                  <a:lnTo>
                    <a:pt x="2245" y="4425"/>
                  </a:lnTo>
                  <a:cubicBezTo>
                    <a:pt x="2247" y="4430"/>
                    <a:pt x="2247" y="4433"/>
                    <a:pt x="2247" y="4433"/>
                  </a:cubicBezTo>
                  <a:cubicBezTo>
                    <a:pt x="2247" y="4433"/>
                    <a:pt x="2247" y="4432"/>
                    <a:pt x="2246" y="4430"/>
                  </a:cubicBezTo>
                  <a:lnTo>
                    <a:pt x="2246" y="4430"/>
                  </a:lnTo>
                  <a:cubicBezTo>
                    <a:pt x="2251" y="4448"/>
                    <a:pt x="2256" y="4467"/>
                    <a:pt x="2261" y="4483"/>
                  </a:cubicBezTo>
                  <a:cubicBezTo>
                    <a:pt x="2278" y="4551"/>
                    <a:pt x="2296" y="4620"/>
                    <a:pt x="2313" y="4698"/>
                  </a:cubicBezTo>
                  <a:lnTo>
                    <a:pt x="2313" y="4767"/>
                  </a:lnTo>
                  <a:cubicBezTo>
                    <a:pt x="2321" y="4827"/>
                    <a:pt x="2321" y="4897"/>
                    <a:pt x="2321" y="4965"/>
                  </a:cubicBezTo>
                  <a:cubicBezTo>
                    <a:pt x="2321" y="5085"/>
                    <a:pt x="2313" y="5207"/>
                    <a:pt x="2296" y="5336"/>
                  </a:cubicBezTo>
                  <a:cubicBezTo>
                    <a:pt x="2296" y="5354"/>
                    <a:pt x="2288" y="5466"/>
                    <a:pt x="2288" y="5474"/>
                  </a:cubicBezTo>
                  <a:cubicBezTo>
                    <a:pt x="2278" y="5526"/>
                    <a:pt x="2269" y="5570"/>
                    <a:pt x="2261" y="5621"/>
                  </a:cubicBezTo>
                  <a:cubicBezTo>
                    <a:pt x="2244" y="5758"/>
                    <a:pt x="2218" y="5897"/>
                    <a:pt x="2201" y="6035"/>
                  </a:cubicBezTo>
                  <a:cubicBezTo>
                    <a:pt x="2122" y="6596"/>
                    <a:pt x="2081" y="7139"/>
                    <a:pt x="2226" y="7691"/>
                  </a:cubicBezTo>
                  <a:cubicBezTo>
                    <a:pt x="2356" y="8190"/>
                    <a:pt x="2623" y="8666"/>
                    <a:pt x="2969" y="9045"/>
                  </a:cubicBezTo>
                  <a:cubicBezTo>
                    <a:pt x="3718" y="9873"/>
                    <a:pt x="4797" y="10028"/>
                    <a:pt x="5788" y="10390"/>
                  </a:cubicBezTo>
                  <a:cubicBezTo>
                    <a:pt x="5832" y="10407"/>
                    <a:pt x="5867" y="10415"/>
                    <a:pt x="5900" y="10434"/>
                  </a:cubicBezTo>
                  <a:cubicBezTo>
                    <a:pt x="5900" y="10434"/>
                    <a:pt x="5970" y="10467"/>
                    <a:pt x="5987" y="10477"/>
                  </a:cubicBezTo>
                  <a:cubicBezTo>
                    <a:pt x="6099" y="10529"/>
                    <a:pt x="6202" y="10581"/>
                    <a:pt x="6306" y="10649"/>
                  </a:cubicBezTo>
                  <a:cubicBezTo>
                    <a:pt x="6357" y="10674"/>
                    <a:pt x="6409" y="10709"/>
                    <a:pt x="6453" y="10744"/>
                  </a:cubicBezTo>
                  <a:cubicBezTo>
                    <a:pt x="6461" y="10753"/>
                    <a:pt x="6469" y="10753"/>
                    <a:pt x="6469" y="10753"/>
                  </a:cubicBezTo>
                  <a:cubicBezTo>
                    <a:pt x="6488" y="10761"/>
                    <a:pt x="6496" y="10777"/>
                    <a:pt x="6504" y="10788"/>
                  </a:cubicBezTo>
                  <a:cubicBezTo>
                    <a:pt x="6600" y="10864"/>
                    <a:pt x="6676" y="10943"/>
                    <a:pt x="6755" y="11028"/>
                  </a:cubicBezTo>
                  <a:cubicBezTo>
                    <a:pt x="6763" y="11047"/>
                    <a:pt x="6780" y="11063"/>
                    <a:pt x="6790" y="11080"/>
                  </a:cubicBezTo>
                  <a:cubicBezTo>
                    <a:pt x="6815" y="11123"/>
                    <a:pt x="6842" y="11167"/>
                    <a:pt x="6858" y="11210"/>
                  </a:cubicBezTo>
                  <a:cubicBezTo>
                    <a:pt x="6867" y="11218"/>
                    <a:pt x="6883" y="11243"/>
                    <a:pt x="6893" y="11262"/>
                  </a:cubicBezTo>
                  <a:lnTo>
                    <a:pt x="6893" y="11287"/>
                  </a:lnTo>
                  <a:cubicBezTo>
                    <a:pt x="6910" y="11338"/>
                    <a:pt x="6927" y="11390"/>
                    <a:pt x="6945" y="11450"/>
                  </a:cubicBezTo>
                  <a:lnTo>
                    <a:pt x="6945" y="11469"/>
                  </a:lnTo>
                  <a:cubicBezTo>
                    <a:pt x="6954" y="11494"/>
                    <a:pt x="6954" y="11521"/>
                    <a:pt x="6954" y="11537"/>
                  </a:cubicBezTo>
                  <a:lnTo>
                    <a:pt x="6954" y="11692"/>
                  </a:lnTo>
                  <a:cubicBezTo>
                    <a:pt x="6954" y="11709"/>
                    <a:pt x="6945" y="11788"/>
                    <a:pt x="6945" y="11788"/>
                  </a:cubicBezTo>
                  <a:cubicBezTo>
                    <a:pt x="6935" y="11848"/>
                    <a:pt x="6918" y="11899"/>
                    <a:pt x="6910" y="11959"/>
                  </a:cubicBezTo>
                  <a:cubicBezTo>
                    <a:pt x="6798" y="12417"/>
                    <a:pt x="6591" y="12839"/>
                    <a:pt x="6513" y="13305"/>
                  </a:cubicBezTo>
                  <a:cubicBezTo>
                    <a:pt x="6417" y="13806"/>
                    <a:pt x="6453" y="14323"/>
                    <a:pt x="6728" y="14772"/>
                  </a:cubicBezTo>
                  <a:cubicBezTo>
                    <a:pt x="6954" y="15143"/>
                    <a:pt x="7297" y="15426"/>
                    <a:pt x="7686" y="15617"/>
                  </a:cubicBezTo>
                  <a:cubicBezTo>
                    <a:pt x="8109" y="15832"/>
                    <a:pt x="8531" y="15919"/>
                    <a:pt x="8996" y="15963"/>
                  </a:cubicBezTo>
                  <a:cubicBezTo>
                    <a:pt x="9015" y="15971"/>
                    <a:pt x="9100" y="15971"/>
                    <a:pt x="9083" y="15971"/>
                  </a:cubicBezTo>
                  <a:cubicBezTo>
                    <a:pt x="9135" y="15979"/>
                    <a:pt x="9187" y="15979"/>
                    <a:pt x="9239" y="15987"/>
                  </a:cubicBezTo>
                  <a:cubicBezTo>
                    <a:pt x="9315" y="16023"/>
                    <a:pt x="9410" y="16047"/>
                    <a:pt x="9506" y="16047"/>
                  </a:cubicBezTo>
                  <a:cubicBezTo>
                    <a:pt x="9824" y="16031"/>
                    <a:pt x="10154" y="15772"/>
                    <a:pt x="10127" y="15426"/>
                  </a:cubicBezTo>
                  <a:cubicBezTo>
                    <a:pt x="9860" y="11736"/>
                    <a:pt x="9773" y="8045"/>
                    <a:pt x="9884" y="4344"/>
                  </a:cubicBezTo>
                  <a:cubicBezTo>
                    <a:pt x="9920" y="3301"/>
                    <a:pt x="9971" y="2250"/>
                    <a:pt x="10023" y="1204"/>
                  </a:cubicBezTo>
                  <a:cubicBezTo>
                    <a:pt x="10031" y="956"/>
                    <a:pt x="9824" y="662"/>
                    <a:pt x="9574" y="610"/>
                  </a:cubicBezTo>
                  <a:cubicBezTo>
                    <a:pt x="7630" y="227"/>
                    <a:pt x="5656" y="1"/>
                    <a:pt x="3681" y="1"/>
                  </a:cubicBezTo>
                  <a:close/>
                </a:path>
              </a:pathLst>
            </a:custGeom>
            <a:solidFill>
              <a:srgbClr val="EF6946">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5"/>
        <p:cNvGrpSpPr/>
        <p:nvPr/>
      </p:nvGrpSpPr>
      <p:grpSpPr>
        <a:xfrm>
          <a:off x="0" y="0"/>
          <a:ext cx="0" cy="0"/>
          <a:chOff x="0" y="0"/>
          <a:chExt cx="0" cy="0"/>
        </a:xfrm>
      </p:grpSpPr>
      <p:sp>
        <p:nvSpPr>
          <p:cNvPr id="66" name="Google Shape;66;p10"/>
          <p:cNvSpPr>
            <a:spLocks noGrp="1"/>
          </p:cNvSpPr>
          <p:nvPr>
            <p:ph type="pic" idx="2"/>
          </p:nvPr>
        </p:nvSpPr>
        <p:spPr>
          <a:xfrm>
            <a:off x="0" y="0"/>
            <a:ext cx="7562100" cy="10689300"/>
          </a:xfrm>
          <a:prstGeom prst="rect">
            <a:avLst/>
          </a:prstGeom>
          <a:noFill/>
          <a:ln>
            <a:noFill/>
          </a:ln>
        </p:spPr>
        <p:txBody>
          <a:bodyPr/>
          <a:lstStyle/>
          <a:p>
            <a:endParaRPr lang="en-US"/>
          </a:p>
        </p:txBody>
      </p:sp>
      <p:sp>
        <p:nvSpPr>
          <p:cNvPr id="67" name="Google Shape;67;p10"/>
          <p:cNvSpPr txBox="1">
            <a:spLocks noGrp="1"/>
          </p:cNvSpPr>
          <p:nvPr>
            <p:ph type="title"/>
          </p:nvPr>
        </p:nvSpPr>
        <p:spPr>
          <a:xfrm rot="-152161">
            <a:off x="1523220" y="2429674"/>
            <a:ext cx="4515522" cy="1345625"/>
          </a:xfrm>
          <a:prstGeom prst="rect">
            <a:avLst/>
          </a:prstGeom>
          <a:solidFill>
            <a:srgbClr val="FFD966"/>
          </a:solidFill>
          <a:ln w="76200"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1061875" y="4637101"/>
            <a:ext cx="5438400" cy="953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70" name="Google Shape;70;p11"/>
          <p:cNvSpPr txBox="1">
            <a:spLocks noGrp="1"/>
          </p:cNvSpPr>
          <p:nvPr>
            <p:ph type="subTitle" idx="1"/>
          </p:nvPr>
        </p:nvSpPr>
        <p:spPr>
          <a:xfrm>
            <a:off x="1061875" y="5590813"/>
            <a:ext cx="5438400" cy="46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1600"/>
              </a:spcBef>
              <a:spcAft>
                <a:spcPts val="0"/>
              </a:spcAft>
              <a:buSzPts val="1600"/>
              <a:buNone/>
              <a:defRPr/>
            </a:lvl3pPr>
            <a:lvl4pPr lvl="3" algn="ctr" rtl="0">
              <a:lnSpc>
                <a:spcPct val="100000"/>
              </a:lnSpc>
              <a:spcBef>
                <a:spcPts val="1600"/>
              </a:spcBef>
              <a:spcAft>
                <a:spcPts val="0"/>
              </a:spcAft>
              <a:buSzPts val="1600"/>
              <a:buNone/>
              <a:defRPr/>
            </a:lvl4pPr>
            <a:lvl5pPr lvl="4" algn="ctr" rtl="0">
              <a:lnSpc>
                <a:spcPct val="100000"/>
              </a:lnSpc>
              <a:spcBef>
                <a:spcPts val="1600"/>
              </a:spcBef>
              <a:spcAft>
                <a:spcPts val="0"/>
              </a:spcAft>
              <a:buSzPts val="1600"/>
              <a:buNone/>
              <a:defRPr/>
            </a:lvl5pPr>
            <a:lvl6pPr lvl="5" algn="ctr" rtl="0">
              <a:lnSpc>
                <a:spcPct val="100000"/>
              </a:lnSpc>
              <a:spcBef>
                <a:spcPts val="1600"/>
              </a:spcBef>
              <a:spcAft>
                <a:spcPts val="0"/>
              </a:spcAft>
              <a:buSzPts val="1600"/>
              <a:buNone/>
              <a:defRPr/>
            </a:lvl6pPr>
            <a:lvl7pPr lvl="6" algn="ctr" rtl="0">
              <a:lnSpc>
                <a:spcPct val="100000"/>
              </a:lnSpc>
              <a:spcBef>
                <a:spcPts val="1600"/>
              </a:spcBef>
              <a:spcAft>
                <a:spcPts val="0"/>
              </a:spcAft>
              <a:buSzPts val="1600"/>
              <a:buNone/>
              <a:defRPr/>
            </a:lvl7pPr>
            <a:lvl8pPr lvl="7" algn="ctr" rtl="0">
              <a:lnSpc>
                <a:spcPct val="100000"/>
              </a:lnSpc>
              <a:spcBef>
                <a:spcPts val="1600"/>
              </a:spcBef>
              <a:spcAft>
                <a:spcPts val="0"/>
              </a:spcAft>
              <a:buSzPts val="1600"/>
              <a:buNone/>
              <a:defRPr/>
            </a:lvl8pPr>
            <a:lvl9pPr lvl="8" algn="ctr" rtl="0">
              <a:lnSpc>
                <a:spcPct val="100000"/>
              </a:lnSpc>
              <a:spcBef>
                <a:spcPts val="1600"/>
              </a:spcBef>
              <a:spcAft>
                <a:spcPts val="1600"/>
              </a:spcAft>
              <a:buSzPts val="1600"/>
              <a:buNone/>
              <a:defRPr/>
            </a:lvl9pPr>
          </a:lstStyle>
          <a:p>
            <a:endParaRPr/>
          </a:p>
        </p:txBody>
      </p:sp>
      <p:grpSp>
        <p:nvGrpSpPr>
          <p:cNvPr id="71" name="Google Shape;71;p11"/>
          <p:cNvGrpSpPr/>
          <p:nvPr/>
        </p:nvGrpSpPr>
        <p:grpSpPr>
          <a:xfrm>
            <a:off x="-465615" y="-209539"/>
            <a:ext cx="8370605" cy="11927190"/>
            <a:chOff x="-465615" y="-209539"/>
            <a:chExt cx="8370605" cy="11927190"/>
          </a:xfrm>
        </p:grpSpPr>
        <p:sp>
          <p:nvSpPr>
            <p:cNvPr id="72" name="Google Shape;72;p11"/>
            <p:cNvSpPr/>
            <p:nvPr/>
          </p:nvSpPr>
          <p:spPr>
            <a:xfrm rot="5400000">
              <a:off x="5378409" y="-520584"/>
              <a:ext cx="2215535" cy="2837626"/>
            </a:xfrm>
            <a:custGeom>
              <a:avLst/>
              <a:gdLst/>
              <a:ahLst/>
              <a:cxnLst/>
              <a:rect l="l" t="t" r="r" b="b"/>
              <a:pathLst>
                <a:path w="24987" h="32003" extrusionOk="0">
                  <a:moveTo>
                    <a:pt x="17086" y="6"/>
                  </a:moveTo>
                  <a:cubicBezTo>
                    <a:pt x="16001" y="6"/>
                    <a:pt x="14920" y="19"/>
                    <a:pt x="13836" y="60"/>
                  </a:cubicBezTo>
                  <a:cubicBezTo>
                    <a:pt x="12412" y="104"/>
                    <a:pt x="10911" y="275"/>
                    <a:pt x="9532" y="638"/>
                  </a:cubicBezTo>
                  <a:cubicBezTo>
                    <a:pt x="9454" y="656"/>
                    <a:pt x="9385" y="673"/>
                    <a:pt x="9315" y="698"/>
                  </a:cubicBezTo>
                  <a:cubicBezTo>
                    <a:pt x="8833" y="638"/>
                    <a:pt x="8384" y="569"/>
                    <a:pt x="8005" y="553"/>
                  </a:cubicBezTo>
                  <a:cubicBezTo>
                    <a:pt x="7880" y="546"/>
                    <a:pt x="7754" y="543"/>
                    <a:pt x="7626" y="543"/>
                  </a:cubicBezTo>
                  <a:cubicBezTo>
                    <a:pt x="7094" y="543"/>
                    <a:pt x="6543" y="594"/>
                    <a:pt x="6022" y="629"/>
                  </a:cubicBezTo>
                  <a:cubicBezTo>
                    <a:pt x="4598" y="725"/>
                    <a:pt x="3391" y="983"/>
                    <a:pt x="2037" y="1362"/>
                  </a:cubicBezTo>
                  <a:cubicBezTo>
                    <a:pt x="1468" y="1517"/>
                    <a:pt x="1054" y="2147"/>
                    <a:pt x="1191" y="2734"/>
                  </a:cubicBezTo>
                  <a:cubicBezTo>
                    <a:pt x="1182" y="2786"/>
                    <a:pt x="1174" y="2830"/>
                    <a:pt x="1174" y="2871"/>
                  </a:cubicBezTo>
                  <a:cubicBezTo>
                    <a:pt x="1149" y="3424"/>
                    <a:pt x="1106" y="3976"/>
                    <a:pt x="1062" y="4519"/>
                  </a:cubicBezTo>
                  <a:cubicBezTo>
                    <a:pt x="932" y="5131"/>
                    <a:pt x="855" y="5752"/>
                    <a:pt x="812" y="6373"/>
                  </a:cubicBezTo>
                  <a:cubicBezTo>
                    <a:pt x="768" y="6942"/>
                    <a:pt x="752" y="7512"/>
                    <a:pt x="752" y="8081"/>
                  </a:cubicBezTo>
                  <a:cubicBezTo>
                    <a:pt x="640" y="9246"/>
                    <a:pt x="537" y="10418"/>
                    <a:pt x="458" y="11591"/>
                  </a:cubicBezTo>
                  <a:cubicBezTo>
                    <a:pt x="270" y="14506"/>
                    <a:pt x="123" y="17422"/>
                    <a:pt x="71" y="20337"/>
                  </a:cubicBezTo>
                  <a:cubicBezTo>
                    <a:pt x="44" y="21769"/>
                    <a:pt x="11" y="23191"/>
                    <a:pt x="0" y="24615"/>
                  </a:cubicBezTo>
                  <a:cubicBezTo>
                    <a:pt x="0" y="25269"/>
                    <a:pt x="19" y="25934"/>
                    <a:pt x="79" y="26590"/>
                  </a:cubicBezTo>
                  <a:cubicBezTo>
                    <a:pt x="147" y="27383"/>
                    <a:pt x="207" y="28238"/>
                    <a:pt x="597" y="28952"/>
                  </a:cubicBezTo>
                  <a:cubicBezTo>
                    <a:pt x="673" y="29099"/>
                    <a:pt x="760" y="29229"/>
                    <a:pt x="864" y="29349"/>
                  </a:cubicBezTo>
                  <a:cubicBezTo>
                    <a:pt x="243" y="29686"/>
                    <a:pt x="27" y="30703"/>
                    <a:pt x="787" y="31135"/>
                  </a:cubicBezTo>
                  <a:cubicBezTo>
                    <a:pt x="1690" y="31636"/>
                    <a:pt x="2590" y="32003"/>
                    <a:pt x="3587" y="32003"/>
                  </a:cubicBezTo>
                  <a:cubicBezTo>
                    <a:pt x="3826" y="32003"/>
                    <a:pt x="4071" y="31982"/>
                    <a:pt x="4322" y="31936"/>
                  </a:cubicBezTo>
                  <a:cubicBezTo>
                    <a:pt x="5417" y="31729"/>
                    <a:pt x="6452" y="31005"/>
                    <a:pt x="6926" y="29978"/>
                  </a:cubicBezTo>
                  <a:cubicBezTo>
                    <a:pt x="7504" y="28720"/>
                    <a:pt x="7193" y="27426"/>
                    <a:pt x="6798" y="26157"/>
                  </a:cubicBezTo>
                  <a:cubicBezTo>
                    <a:pt x="6659" y="25718"/>
                    <a:pt x="6531" y="25269"/>
                    <a:pt x="6461" y="24804"/>
                  </a:cubicBezTo>
                  <a:cubicBezTo>
                    <a:pt x="6461" y="24804"/>
                    <a:pt x="6461" y="24805"/>
                    <a:pt x="6460" y="24805"/>
                  </a:cubicBezTo>
                  <a:cubicBezTo>
                    <a:pt x="6459" y="24805"/>
                    <a:pt x="6436" y="24596"/>
                    <a:pt x="6436" y="24572"/>
                  </a:cubicBezTo>
                  <a:cubicBezTo>
                    <a:pt x="6427" y="24433"/>
                    <a:pt x="6417" y="24305"/>
                    <a:pt x="6427" y="24174"/>
                  </a:cubicBezTo>
                  <a:cubicBezTo>
                    <a:pt x="6427" y="23829"/>
                    <a:pt x="6409" y="23899"/>
                    <a:pt x="6512" y="23545"/>
                  </a:cubicBezTo>
                  <a:cubicBezTo>
                    <a:pt x="6583" y="23303"/>
                    <a:pt x="6572" y="23382"/>
                    <a:pt x="6703" y="23123"/>
                  </a:cubicBezTo>
                  <a:cubicBezTo>
                    <a:pt x="6719" y="23096"/>
                    <a:pt x="6728" y="23079"/>
                    <a:pt x="6738" y="23063"/>
                  </a:cubicBezTo>
                  <a:cubicBezTo>
                    <a:pt x="6746" y="23052"/>
                    <a:pt x="6755" y="23044"/>
                    <a:pt x="6755" y="23036"/>
                  </a:cubicBezTo>
                  <a:cubicBezTo>
                    <a:pt x="6831" y="22959"/>
                    <a:pt x="6901" y="22872"/>
                    <a:pt x="6978" y="22804"/>
                  </a:cubicBezTo>
                  <a:cubicBezTo>
                    <a:pt x="7038" y="22734"/>
                    <a:pt x="7108" y="22682"/>
                    <a:pt x="7169" y="22622"/>
                  </a:cubicBezTo>
                  <a:cubicBezTo>
                    <a:pt x="7193" y="22605"/>
                    <a:pt x="7212" y="22587"/>
                    <a:pt x="7229" y="22570"/>
                  </a:cubicBezTo>
                  <a:cubicBezTo>
                    <a:pt x="7245" y="22562"/>
                    <a:pt x="7272" y="22545"/>
                    <a:pt x="7307" y="22527"/>
                  </a:cubicBezTo>
                  <a:cubicBezTo>
                    <a:pt x="7496" y="22407"/>
                    <a:pt x="7678" y="22276"/>
                    <a:pt x="7876" y="22164"/>
                  </a:cubicBezTo>
                  <a:cubicBezTo>
                    <a:pt x="8738" y="21655"/>
                    <a:pt x="9617" y="21216"/>
                    <a:pt x="10393" y="20569"/>
                  </a:cubicBezTo>
                  <a:cubicBezTo>
                    <a:pt x="12205" y="19051"/>
                    <a:pt x="12877" y="16706"/>
                    <a:pt x="12714" y="14411"/>
                  </a:cubicBezTo>
                  <a:cubicBezTo>
                    <a:pt x="12679" y="13860"/>
                    <a:pt x="12602" y="13307"/>
                    <a:pt x="12602" y="12755"/>
                  </a:cubicBezTo>
                  <a:cubicBezTo>
                    <a:pt x="12602" y="12610"/>
                    <a:pt x="12610" y="12463"/>
                    <a:pt x="12619" y="12324"/>
                  </a:cubicBezTo>
                  <a:lnTo>
                    <a:pt x="12619" y="12237"/>
                  </a:lnTo>
                  <a:cubicBezTo>
                    <a:pt x="12627" y="12212"/>
                    <a:pt x="12637" y="12186"/>
                    <a:pt x="12645" y="12144"/>
                  </a:cubicBezTo>
                  <a:cubicBezTo>
                    <a:pt x="12662" y="12057"/>
                    <a:pt x="12679" y="11970"/>
                    <a:pt x="12706" y="11885"/>
                  </a:cubicBezTo>
                  <a:cubicBezTo>
                    <a:pt x="12730" y="11807"/>
                    <a:pt x="12782" y="11668"/>
                    <a:pt x="12782" y="11652"/>
                  </a:cubicBezTo>
                  <a:cubicBezTo>
                    <a:pt x="12869" y="11488"/>
                    <a:pt x="12964" y="11324"/>
                    <a:pt x="13068" y="11169"/>
                  </a:cubicBezTo>
                  <a:cubicBezTo>
                    <a:pt x="13076" y="11151"/>
                    <a:pt x="13084" y="11134"/>
                    <a:pt x="13093" y="11126"/>
                  </a:cubicBezTo>
                  <a:cubicBezTo>
                    <a:pt x="13093" y="11117"/>
                    <a:pt x="13093" y="11117"/>
                    <a:pt x="13103" y="11117"/>
                  </a:cubicBezTo>
                  <a:cubicBezTo>
                    <a:pt x="13180" y="11031"/>
                    <a:pt x="13248" y="10944"/>
                    <a:pt x="13326" y="10867"/>
                  </a:cubicBezTo>
                  <a:cubicBezTo>
                    <a:pt x="13395" y="10799"/>
                    <a:pt x="13465" y="10747"/>
                    <a:pt x="13525" y="10677"/>
                  </a:cubicBezTo>
                  <a:cubicBezTo>
                    <a:pt x="13542" y="10660"/>
                    <a:pt x="13558" y="10643"/>
                    <a:pt x="13577" y="10633"/>
                  </a:cubicBezTo>
                  <a:cubicBezTo>
                    <a:pt x="13585" y="10625"/>
                    <a:pt x="13610" y="10617"/>
                    <a:pt x="13629" y="10600"/>
                  </a:cubicBezTo>
                  <a:cubicBezTo>
                    <a:pt x="13784" y="10513"/>
                    <a:pt x="13939" y="10418"/>
                    <a:pt x="14094" y="10341"/>
                  </a:cubicBezTo>
                  <a:cubicBezTo>
                    <a:pt x="14119" y="10333"/>
                    <a:pt x="14241" y="10290"/>
                    <a:pt x="14283" y="10271"/>
                  </a:cubicBezTo>
                  <a:cubicBezTo>
                    <a:pt x="14397" y="10238"/>
                    <a:pt x="14500" y="10211"/>
                    <a:pt x="14612" y="10186"/>
                  </a:cubicBezTo>
                  <a:cubicBezTo>
                    <a:pt x="14743" y="10159"/>
                    <a:pt x="14792" y="10150"/>
                    <a:pt x="14799" y="10150"/>
                  </a:cubicBezTo>
                  <a:cubicBezTo>
                    <a:pt x="14811" y="10150"/>
                    <a:pt x="14719" y="10171"/>
                    <a:pt x="14672" y="10178"/>
                  </a:cubicBezTo>
                  <a:cubicBezTo>
                    <a:pt x="14835" y="10159"/>
                    <a:pt x="14999" y="10159"/>
                    <a:pt x="15162" y="10159"/>
                  </a:cubicBezTo>
                  <a:cubicBezTo>
                    <a:pt x="15388" y="10159"/>
                    <a:pt x="15603" y="10178"/>
                    <a:pt x="15827" y="10194"/>
                  </a:cubicBezTo>
                  <a:cubicBezTo>
                    <a:pt x="15827" y="10194"/>
                    <a:pt x="16129" y="10229"/>
                    <a:pt x="16156" y="10229"/>
                  </a:cubicBezTo>
                  <a:cubicBezTo>
                    <a:pt x="16284" y="10246"/>
                    <a:pt x="16423" y="10271"/>
                    <a:pt x="16551" y="10290"/>
                  </a:cubicBezTo>
                  <a:cubicBezTo>
                    <a:pt x="17298" y="10398"/>
                    <a:pt x="18035" y="10504"/>
                    <a:pt x="18774" y="10504"/>
                  </a:cubicBezTo>
                  <a:cubicBezTo>
                    <a:pt x="19265" y="10504"/>
                    <a:pt x="19757" y="10457"/>
                    <a:pt x="20252" y="10333"/>
                  </a:cubicBezTo>
                  <a:cubicBezTo>
                    <a:pt x="22314" y="9805"/>
                    <a:pt x="23978" y="8116"/>
                    <a:pt x="24607" y="6106"/>
                  </a:cubicBezTo>
                  <a:cubicBezTo>
                    <a:pt x="24986" y="4900"/>
                    <a:pt x="24961" y="3475"/>
                    <a:pt x="24365" y="2337"/>
                  </a:cubicBezTo>
                  <a:cubicBezTo>
                    <a:pt x="23804" y="1285"/>
                    <a:pt x="22728" y="604"/>
                    <a:pt x="21606" y="311"/>
                  </a:cubicBezTo>
                  <a:cubicBezTo>
                    <a:pt x="20424" y="0"/>
                    <a:pt x="19174" y="17"/>
                    <a:pt x="17967" y="8"/>
                  </a:cubicBezTo>
                  <a:cubicBezTo>
                    <a:pt x="17673" y="7"/>
                    <a:pt x="17379" y="6"/>
                    <a:pt x="17086" y="6"/>
                  </a:cubicBezTo>
                  <a:close/>
                </a:path>
              </a:pathLst>
            </a:custGeom>
            <a:solidFill>
              <a:srgbClr val="EF6946">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900105">
              <a:off x="-25409" y="9908829"/>
              <a:ext cx="2933227" cy="1453968"/>
            </a:xfrm>
            <a:custGeom>
              <a:avLst/>
              <a:gdLst/>
              <a:ahLst/>
              <a:cxnLst/>
              <a:rect l="l" t="t" r="r" b="b"/>
              <a:pathLst>
                <a:path w="16585" h="8221" extrusionOk="0">
                  <a:moveTo>
                    <a:pt x="9725" y="3979"/>
                  </a:moveTo>
                  <a:cubicBezTo>
                    <a:pt x="9732" y="3979"/>
                    <a:pt x="9739" y="3981"/>
                    <a:pt x="9746" y="3986"/>
                  </a:cubicBezTo>
                  <a:cubicBezTo>
                    <a:pt x="9738" y="3986"/>
                    <a:pt x="9738" y="3986"/>
                    <a:pt x="9729" y="3994"/>
                  </a:cubicBezTo>
                  <a:lnTo>
                    <a:pt x="9694" y="3994"/>
                  </a:lnTo>
                  <a:cubicBezTo>
                    <a:pt x="9705" y="3983"/>
                    <a:pt x="9715" y="3979"/>
                    <a:pt x="9725" y="3979"/>
                  </a:cubicBezTo>
                  <a:close/>
                  <a:moveTo>
                    <a:pt x="14981" y="6459"/>
                  </a:moveTo>
                  <a:lnTo>
                    <a:pt x="14981" y="6459"/>
                  </a:lnTo>
                  <a:cubicBezTo>
                    <a:pt x="14972" y="6503"/>
                    <a:pt x="14972" y="6538"/>
                    <a:pt x="14964" y="6581"/>
                  </a:cubicBezTo>
                  <a:cubicBezTo>
                    <a:pt x="14956" y="6598"/>
                    <a:pt x="14948" y="6625"/>
                    <a:pt x="14948" y="6650"/>
                  </a:cubicBezTo>
                  <a:cubicBezTo>
                    <a:pt x="14921" y="6650"/>
                    <a:pt x="14896" y="6658"/>
                    <a:pt x="14869" y="6658"/>
                  </a:cubicBezTo>
                  <a:cubicBezTo>
                    <a:pt x="14912" y="6598"/>
                    <a:pt x="14948" y="6530"/>
                    <a:pt x="14981" y="6459"/>
                  </a:cubicBezTo>
                  <a:close/>
                  <a:moveTo>
                    <a:pt x="13403" y="1"/>
                  </a:moveTo>
                  <a:cubicBezTo>
                    <a:pt x="12861" y="1"/>
                    <a:pt x="12312" y="95"/>
                    <a:pt x="11799" y="250"/>
                  </a:cubicBezTo>
                  <a:cubicBezTo>
                    <a:pt x="11100" y="457"/>
                    <a:pt x="10530" y="837"/>
                    <a:pt x="10100" y="1431"/>
                  </a:cubicBezTo>
                  <a:cubicBezTo>
                    <a:pt x="9920" y="1682"/>
                    <a:pt x="9781" y="1957"/>
                    <a:pt x="9618" y="2226"/>
                  </a:cubicBezTo>
                  <a:cubicBezTo>
                    <a:pt x="9547" y="2346"/>
                    <a:pt x="9479" y="2458"/>
                    <a:pt x="9402" y="2570"/>
                  </a:cubicBezTo>
                  <a:lnTo>
                    <a:pt x="9392" y="2578"/>
                  </a:lnTo>
                  <a:cubicBezTo>
                    <a:pt x="9367" y="2605"/>
                    <a:pt x="9351" y="2630"/>
                    <a:pt x="9324" y="2657"/>
                  </a:cubicBezTo>
                  <a:cubicBezTo>
                    <a:pt x="9264" y="2717"/>
                    <a:pt x="9212" y="2769"/>
                    <a:pt x="9152" y="2820"/>
                  </a:cubicBezTo>
                  <a:cubicBezTo>
                    <a:pt x="9144" y="2829"/>
                    <a:pt x="9133" y="2847"/>
                    <a:pt x="9117" y="2856"/>
                  </a:cubicBezTo>
                  <a:cubicBezTo>
                    <a:pt x="9100" y="2864"/>
                    <a:pt x="9082" y="2880"/>
                    <a:pt x="9065" y="2889"/>
                  </a:cubicBezTo>
                  <a:cubicBezTo>
                    <a:pt x="9040" y="2907"/>
                    <a:pt x="8937" y="2959"/>
                    <a:pt x="8937" y="2959"/>
                  </a:cubicBezTo>
                  <a:cubicBezTo>
                    <a:pt x="8893" y="2976"/>
                    <a:pt x="8850" y="2984"/>
                    <a:pt x="8806" y="3003"/>
                  </a:cubicBezTo>
                  <a:lnTo>
                    <a:pt x="8634" y="3003"/>
                  </a:lnTo>
                  <a:cubicBezTo>
                    <a:pt x="8599" y="3003"/>
                    <a:pt x="8574" y="2992"/>
                    <a:pt x="8539" y="2984"/>
                  </a:cubicBezTo>
                  <a:cubicBezTo>
                    <a:pt x="8461" y="2967"/>
                    <a:pt x="8384" y="2940"/>
                    <a:pt x="8316" y="2916"/>
                  </a:cubicBezTo>
                  <a:cubicBezTo>
                    <a:pt x="8169" y="2872"/>
                    <a:pt x="8022" y="2812"/>
                    <a:pt x="7875" y="2760"/>
                  </a:cubicBezTo>
                  <a:cubicBezTo>
                    <a:pt x="7581" y="2662"/>
                    <a:pt x="7273" y="2610"/>
                    <a:pt x="6967" y="2610"/>
                  </a:cubicBezTo>
                  <a:cubicBezTo>
                    <a:pt x="6654" y="2610"/>
                    <a:pt x="6343" y="2664"/>
                    <a:pt x="6047" y="2777"/>
                  </a:cubicBezTo>
                  <a:cubicBezTo>
                    <a:pt x="5418" y="3027"/>
                    <a:pt x="4925" y="3450"/>
                    <a:pt x="4606" y="4046"/>
                  </a:cubicBezTo>
                  <a:cubicBezTo>
                    <a:pt x="4459" y="4313"/>
                    <a:pt x="4348" y="4607"/>
                    <a:pt x="4184" y="4865"/>
                  </a:cubicBezTo>
                  <a:cubicBezTo>
                    <a:pt x="4176" y="4881"/>
                    <a:pt x="4095" y="4986"/>
                    <a:pt x="4104" y="4986"/>
                  </a:cubicBezTo>
                  <a:cubicBezTo>
                    <a:pt x="4104" y="4986"/>
                    <a:pt x="4105" y="4986"/>
                    <a:pt x="4105" y="4985"/>
                  </a:cubicBezTo>
                  <a:lnTo>
                    <a:pt x="4105" y="4985"/>
                  </a:lnTo>
                  <a:cubicBezTo>
                    <a:pt x="4062" y="5029"/>
                    <a:pt x="4029" y="5072"/>
                    <a:pt x="3985" y="5114"/>
                  </a:cubicBezTo>
                  <a:cubicBezTo>
                    <a:pt x="3969" y="5132"/>
                    <a:pt x="3942" y="5149"/>
                    <a:pt x="3925" y="5166"/>
                  </a:cubicBezTo>
                  <a:cubicBezTo>
                    <a:pt x="3917" y="5166"/>
                    <a:pt x="3907" y="5176"/>
                    <a:pt x="3898" y="5176"/>
                  </a:cubicBezTo>
                  <a:cubicBezTo>
                    <a:pt x="3874" y="5192"/>
                    <a:pt x="3847" y="5209"/>
                    <a:pt x="3822" y="5217"/>
                  </a:cubicBezTo>
                  <a:cubicBezTo>
                    <a:pt x="3814" y="5228"/>
                    <a:pt x="3814" y="5228"/>
                    <a:pt x="3803" y="5228"/>
                  </a:cubicBezTo>
                  <a:cubicBezTo>
                    <a:pt x="3787" y="5228"/>
                    <a:pt x="3762" y="5236"/>
                    <a:pt x="3743" y="5244"/>
                  </a:cubicBezTo>
                  <a:lnTo>
                    <a:pt x="3691" y="5244"/>
                  </a:lnTo>
                  <a:cubicBezTo>
                    <a:pt x="3678" y="5244"/>
                    <a:pt x="3566" y="5234"/>
                    <a:pt x="3542" y="5234"/>
                  </a:cubicBezTo>
                  <a:cubicBezTo>
                    <a:pt x="3537" y="5234"/>
                    <a:pt x="3536" y="5234"/>
                    <a:pt x="3545" y="5236"/>
                  </a:cubicBezTo>
                  <a:cubicBezTo>
                    <a:pt x="3389" y="5209"/>
                    <a:pt x="3244" y="5166"/>
                    <a:pt x="3097" y="5132"/>
                  </a:cubicBezTo>
                  <a:cubicBezTo>
                    <a:pt x="2910" y="5090"/>
                    <a:pt x="2716" y="5058"/>
                    <a:pt x="2524" y="5058"/>
                  </a:cubicBezTo>
                  <a:cubicBezTo>
                    <a:pt x="2361" y="5058"/>
                    <a:pt x="2199" y="5081"/>
                    <a:pt x="2044" y="5141"/>
                  </a:cubicBezTo>
                  <a:cubicBezTo>
                    <a:pt x="2027" y="5149"/>
                    <a:pt x="2002" y="5157"/>
                    <a:pt x="1976" y="5166"/>
                  </a:cubicBezTo>
                  <a:cubicBezTo>
                    <a:pt x="1303" y="5313"/>
                    <a:pt x="717" y="5778"/>
                    <a:pt x="363" y="6366"/>
                  </a:cubicBezTo>
                  <a:cubicBezTo>
                    <a:pt x="156" y="6710"/>
                    <a:pt x="53" y="7099"/>
                    <a:pt x="26" y="7494"/>
                  </a:cubicBezTo>
                  <a:cubicBezTo>
                    <a:pt x="1" y="7763"/>
                    <a:pt x="243" y="7995"/>
                    <a:pt x="502" y="8030"/>
                  </a:cubicBezTo>
                  <a:cubicBezTo>
                    <a:pt x="523" y="8034"/>
                    <a:pt x="546" y="8036"/>
                    <a:pt x="570" y="8036"/>
                  </a:cubicBezTo>
                  <a:cubicBezTo>
                    <a:pt x="603" y="8036"/>
                    <a:pt x="638" y="8032"/>
                    <a:pt x="674" y="8022"/>
                  </a:cubicBezTo>
                  <a:cubicBezTo>
                    <a:pt x="742" y="8055"/>
                    <a:pt x="821" y="8074"/>
                    <a:pt x="905" y="8074"/>
                  </a:cubicBezTo>
                  <a:cubicBezTo>
                    <a:pt x="2746" y="8171"/>
                    <a:pt x="4589" y="8220"/>
                    <a:pt x="6434" y="8220"/>
                  </a:cubicBezTo>
                  <a:cubicBezTo>
                    <a:pt x="7538" y="8220"/>
                    <a:pt x="8642" y="8203"/>
                    <a:pt x="9746" y="8167"/>
                  </a:cubicBezTo>
                  <a:cubicBezTo>
                    <a:pt x="11214" y="8125"/>
                    <a:pt x="12679" y="8055"/>
                    <a:pt x="14145" y="7943"/>
                  </a:cubicBezTo>
                  <a:cubicBezTo>
                    <a:pt x="14525" y="7919"/>
                    <a:pt x="14912" y="7919"/>
                    <a:pt x="15283" y="7840"/>
                  </a:cubicBezTo>
                  <a:cubicBezTo>
                    <a:pt x="15705" y="7745"/>
                    <a:pt x="16016" y="7434"/>
                    <a:pt x="16119" y="7020"/>
                  </a:cubicBezTo>
                  <a:cubicBezTo>
                    <a:pt x="16310" y="6296"/>
                    <a:pt x="16397" y="5538"/>
                    <a:pt x="16465" y="4803"/>
                  </a:cubicBezTo>
                  <a:cubicBezTo>
                    <a:pt x="16533" y="4106"/>
                    <a:pt x="16585" y="3390"/>
                    <a:pt x="16552" y="2692"/>
                  </a:cubicBezTo>
                  <a:cubicBezTo>
                    <a:pt x="16517" y="1968"/>
                    <a:pt x="16274" y="1295"/>
                    <a:pt x="15724" y="810"/>
                  </a:cubicBezTo>
                  <a:cubicBezTo>
                    <a:pt x="15072" y="228"/>
                    <a:pt x="14246" y="1"/>
                    <a:pt x="13403" y="1"/>
                  </a:cubicBezTo>
                  <a:close/>
                </a:path>
              </a:pathLst>
            </a:custGeom>
            <a:solidFill>
              <a:srgbClr val="4AA1D2">
                <a:alpha val="34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5400000">
              <a:off x="-441077" y="3619738"/>
              <a:ext cx="1219180" cy="1268256"/>
            </a:xfrm>
            <a:custGeom>
              <a:avLst/>
              <a:gdLst/>
              <a:ahLst/>
              <a:cxnLst/>
              <a:rect l="l" t="t" r="r" b="b"/>
              <a:pathLst>
                <a:path w="7254" h="7546" extrusionOk="0">
                  <a:moveTo>
                    <a:pt x="3145" y="0"/>
                  </a:moveTo>
                  <a:cubicBezTo>
                    <a:pt x="2199" y="0"/>
                    <a:pt x="1273" y="372"/>
                    <a:pt x="682" y="1167"/>
                  </a:cubicBezTo>
                  <a:cubicBezTo>
                    <a:pt x="243" y="1761"/>
                    <a:pt x="1" y="2513"/>
                    <a:pt x="36" y="3254"/>
                  </a:cubicBezTo>
                  <a:cubicBezTo>
                    <a:pt x="80" y="4022"/>
                    <a:pt x="545" y="4738"/>
                    <a:pt x="1235" y="5057"/>
                  </a:cubicBezTo>
                  <a:cubicBezTo>
                    <a:pt x="1540" y="5198"/>
                    <a:pt x="1884" y="5240"/>
                    <a:pt x="2217" y="5240"/>
                  </a:cubicBezTo>
                  <a:cubicBezTo>
                    <a:pt x="2249" y="5240"/>
                    <a:pt x="2281" y="5240"/>
                    <a:pt x="2313" y="5239"/>
                  </a:cubicBezTo>
                  <a:cubicBezTo>
                    <a:pt x="2657" y="5229"/>
                    <a:pt x="2967" y="5125"/>
                    <a:pt x="3296" y="5073"/>
                  </a:cubicBezTo>
                  <a:lnTo>
                    <a:pt x="3356" y="5073"/>
                  </a:lnTo>
                  <a:cubicBezTo>
                    <a:pt x="3348" y="5073"/>
                    <a:pt x="3373" y="5065"/>
                    <a:pt x="3391" y="5065"/>
                  </a:cubicBezTo>
                  <a:lnTo>
                    <a:pt x="3400" y="5065"/>
                  </a:lnTo>
                  <a:cubicBezTo>
                    <a:pt x="3400" y="5065"/>
                    <a:pt x="3408" y="5065"/>
                    <a:pt x="3408" y="5073"/>
                  </a:cubicBezTo>
                  <a:lnTo>
                    <a:pt x="3460" y="5073"/>
                  </a:lnTo>
                  <a:cubicBezTo>
                    <a:pt x="3460" y="5073"/>
                    <a:pt x="3476" y="5084"/>
                    <a:pt x="3485" y="5084"/>
                  </a:cubicBezTo>
                  <a:lnTo>
                    <a:pt x="3503" y="5084"/>
                  </a:lnTo>
                  <a:cubicBezTo>
                    <a:pt x="3495" y="5084"/>
                    <a:pt x="3495" y="5073"/>
                    <a:pt x="3495" y="5073"/>
                  </a:cubicBezTo>
                  <a:cubicBezTo>
                    <a:pt x="3503" y="5073"/>
                    <a:pt x="3512" y="5084"/>
                    <a:pt x="3512" y="5092"/>
                  </a:cubicBezTo>
                  <a:lnTo>
                    <a:pt x="3520" y="5092"/>
                  </a:lnTo>
                  <a:cubicBezTo>
                    <a:pt x="3526" y="5116"/>
                    <a:pt x="3537" y="5155"/>
                    <a:pt x="3539" y="5155"/>
                  </a:cubicBezTo>
                  <a:cubicBezTo>
                    <a:pt x="3540" y="5155"/>
                    <a:pt x="3539" y="5152"/>
                    <a:pt x="3538" y="5145"/>
                  </a:cubicBezTo>
                  <a:lnTo>
                    <a:pt x="3538" y="5145"/>
                  </a:lnTo>
                  <a:cubicBezTo>
                    <a:pt x="3608" y="5512"/>
                    <a:pt x="3651" y="5871"/>
                    <a:pt x="3787" y="6222"/>
                  </a:cubicBezTo>
                  <a:cubicBezTo>
                    <a:pt x="4045" y="6861"/>
                    <a:pt x="4609" y="7545"/>
                    <a:pt x="5321" y="7545"/>
                  </a:cubicBezTo>
                  <a:cubicBezTo>
                    <a:pt x="5444" y="7545"/>
                    <a:pt x="5571" y="7525"/>
                    <a:pt x="5701" y="7481"/>
                  </a:cubicBezTo>
                  <a:cubicBezTo>
                    <a:pt x="6202" y="7317"/>
                    <a:pt x="6943" y="7058"/>
                    <a:pt x="7186" y="4980"/>
                  </a:cubicBezTo>
                  <a:cubicBezTo>
                    <a:pt x="7254" y="4316"/>
                    <a:pt x="7117" y="3668"/>
                    <a:pt x="6910" y="3030"/>
                  </a:cubicBezTo>
                  <a:cubicBezTo>
                    <a:pt x="6478" y="1780"/>
                    <a:pt x="5573" y="590"/>
                    <a:pt x="4271" y="176"/>
                  </a:cubicBezTo>
                  <a:cubicBezTo>
                    <a:pt x="3906" y="60"/>
                    <a:pt x="3524" y="0"/>
                    <a:pt x="3145" y="0"/>
                  </a:cubicBezTo>
                  <a:close/>
                </a:path>
              </a:pathLst>
            </a:custGeom>
            <a:solidFill>
              <a:srgbClr val="FFA700">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5"/>
        <p:cNvGrpSpPr/>
        <p:nvPr/>
      </p:nvGrpSpPr>
      <p:grpSpPr>
        <a:xfrm>
          <a:off x="0" y="0"/>
          <a:ext cx="0" cy="0"/>
          <a:chOff x="0" y="0"/>
          <a:chExt cx="0" cy="0"/>
        </a:xfrm>
      </p:grpSpPr>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6_1">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1857204" y="2153050"/>
            <a:ext cx="4998000" cy="7371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78" name="Google Shape;78;p13"/>
          <p:cNvSpPr txBox="1">
            <a:spLocks noGrp="1"/>
          </p:cNvSpPr>
          <p:nvPr>
            <p:ph type="subTitle" idx="1"/>
          </p:nvPr>
        </p:nvSpPr>
        <p:spPr>
          <a:xfrm>
            <a:off x="1857204" y="2800674"/>
            <a:ext cx="4998000" cy="930300"/>
          </a:xfrm>
          <a:prstGeom prst="rect">
            <a:avLst/>
          </a:prstGeom>
        </p:spPr>
        <p:txBody>
          <a:bodyPr spcFirstLastPara="1" wrap="square" lIns="91425" tIns="91425" rIns="91425" bIns="91425" anchor="t" anchorCtr="0">
            <a:noAutofit/>
          </a:bodyPr>
          <a:lstStyle>
            <a:lvl1pPr lvl="0" rtl="0">
              <a:spcBef>
                <a:spcPts val="0"/>
              </a:spcBef>
              <a:spcAft>
                <a:spcPts val="0"/>
              </a:spcAft>
              <a:buSzPts val="1100"/>
              <a:buNone/>
              <a:defRPr sz="16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79" name="Google Shape;79;p13"/>
          <p:cNvSpPr txBox="1">
            <a:spLocks noGrp="1"/>
          </p:cNvSpPr>
          <p:nvPr>
            <p:ph type="title" idx="2"/>
          </p:nvPr>
        </p:nvSpPr>
        <p:spPr>
          <a:xfrm>
            <a:off x="1857188" y="4569814"/>
            <a:ext cx="4998000" cy="7371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0" name="Google Shape;80;p13"/>
          <p:cNvSpPr txBox="1">
            <a:spLocks noGrp="1"/>
          </p:cNvSpPr>
          <p:nvPr>
            <p:ph type="subTitle" idx="3"/>
          </p:nvPr>
        </p:nvSpPr>
        <p:spPr>
          <a:xfrm>
            <a:off x="1857204" y="5217437"/>
            <a:ext cx="4998000" cy="930300"/>
          </a:xfrm>
          <a:prstGeom prst="rect">
            <a:avLst/>
          </a:prstGeom>
        </p:spPr>
        <p:txBody>
          <a:bodyPr spcFirstLastPara="1" wrap="square" lIns="91425" tIns="91425" rIns="91425" bIns="91425" anchor="t" anchorCtr="0">
            <a:noAutofit/>
          </a:bodyPr>
          <a:lstStyle>
            <a:lvl1pPr lvl="0" rtl="0">
              <a:spcBef>
                <a:spcPts val="0"/>
              </a:spcBef>
              <a:spcAft>
                <a:spcPts val="0"/>
              </a:spcAft>
              <a:buSzPts val="1100"/>
              <a:buNone/>
              <a:defRPr sz="16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81" name="Google Shape;81;p13"/>
          <p:cNvSpPr txBox="1">
            <a:spLocks noGrp="1"/>
          </p:cNvSpPr>
          <p:nvPr>
            <p:ph type="title" idx="4"/>
          </p:nvPr>
        </p:nvSpPr>
        <p:spPr>
          <a:xfrm>
            <a:off x="1857200" y="6986577"/>
            <a:ext cx="4998000" cy="7371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82" name="Google Shape;82;p13"/>
          <p:cNvSpPr txBox="1">
            <a:spLocks noGrp="1"/>
          </p:cNvSpPr>
          <p:nvPr>
            <p:ph type="subTitle" idx="5"/>
          </p:nvPr>
        </p:nvSpPr>
        <p:spPr>
          <a:xfrm>
            <a:off x="1857204" y="7634200"/>
            <a:ext cx="4998000" cy="930300"/>
          </a:xfrm>
          <a:prstGeom prst="rect">
            <a:avLst/>
          </a:prstGeom>
        </p:spPr>
        <p:txBody>
          <a:bodyPr spcFirstLastPara="1" wrap="square" lIns="91425" tIns="91425" rIns="91425" bIns="91425" anchor="t" anchorCtr="0">
            <a:noAutofit/>
          </a:bodyPr>
          <a:lstStyle>
            <a:lvl1pPr lvl="0" rtl="0">
              <a:spcBef>
                <a:spcPts val="0"/>
              </a:spcBef>
              <a:spcAft>
                <a:spcPts val="0"/>
              </a:spcAft>
              <a:buSzPts val="1100"/>
              <a:buNone/>
              <a:defRPr sz="1600"/>
            </a:lvl1pPr>
            <a:lvl2pPr lvl="1" algn="ctr" rtl="0">
              <a:lnSpc>
                <a:spcPct val="100000"/>
              </a:lnSpc>
              <a:spcBef>
                <a:spcPts val="0"/>
              </a:spcBef>
              <a:spcAft>
                <a:spcPts val="0"/>
              </a:spcAft>
              <a:buSzPts val="1100"/>
              <a:buNone/>
              <a:defRPr sz="1100"/>
            </a:lvl2pPr>
            <a:lvl3pPr lvl="2" algn="ctr" rtl="0">
              <a:lnSpc>
                <a:spcPct val="100000"/>
              </a:lnSpc>
              <a:spcBef>
                <a:spcPts val="1600"/>
              </a:spcBef>
              <a:spcAft>
                <a:spcPts val="0"/>
              </a:spcAft>
              <a:buSzPts val="1100"/>
              <a:buNone/>
              <a:defRPr sz="1100"/>
            </a:lvl3pPr>
            <a:lvl4pPr lvl="3" algn="ctr" rtl="0">
              <a:lnSpc>
                <a:spcPct val="100000"/>
              </a:lnSpc>
              <a:spcBef>
                <a:spcPts val="1600"/>
              </a:spcBef>
              <a:spcAft>
                <a:spcPts val="0"/>
              </a:spcAft>
              <a:buSzPts val="1100"/>
              <a:buNone/>
              <a:defRPr sz="1100"/>
            </a:lvl4pPr>
            <a:lvl5pPr lvl="4" algn="ctr" rtl="0">
              <a:lnSpc>
                <a:spcPct val="100000"/>
              </a:lnSpc>
              <a:spcBef>
                <a:spcPts val="1600"/>
              </a:spcBef>
              <a:spcAft>
                <a:spcPts val="0"/>
              </a:spcAft>
              <a:buSzPts val="1100"/>
              <a:buNone/>
              <a:defRPr sz="1100"/>
            </a:lvl5pPr>
            <a:lvl6pPr lvl="5" algn="ctr" rtl="0">
              <a:lnSpc>
                <a:spcPct val="100000"/>
              </a:lnSpc>
              <a:spcBef>
                <a:spcPts val="1600"/>
              </a:spcBef>
              <a:spcAft>
                <a:spcPts val="0"/>
              </a:spcAft>
              <a:buSzPts val="1100"/>
              <a:buNone/>
              <a:defRPr sz="1100"/>
            </a:lvl6pPr>
            <a:lvl7pPr lvl="6" algn="ctr" rtl="0">
              <a:lnSpc>
                <a:spcPct val="100000"/>
              </a:lnSpc>
              <a:spcBef>
                <a:spcPts val="1600"/>
              </a:spcBef>
              <a:spcAft>
                <a:spcPts val="0"/>
              </a:spcAft>
              <a:buSzPts val="1100"/>
              <a:buNone/>
              <a:defRPr sz="1100"/>
            </a:lvl7pPr>
            <a:lvl8pPr lvl="7" algn="ctr" rtl="0">
              <a:lnSpc>
                <a:spcPct val="100000"/>
              </a:lnSpc>
              <a:spcBef>
                <a:spcPts val="1600"/>
              </a:spcBef>
              <a:spcAft>
                <a:spcPts val="0"/>
              </a:spcAft>
              <a:buSzPts val="1100"/>
              <a:buNone/>
              <a:defRPr sz="1100"/>
            </a:lvl8pPr>
            <a:lvl9pPr lvl="8" algn="ctr" rtl="0">
              <a:lnSpc>
                <a:spcPct val="100000"/>
              </a:lnSpc>
              <a:spcBef>
                <a:spcPts val="1600"/>
              </a:spcBef>
              <a:spcAft>
                <a:spcPts val="1600"/>
              </a:spcAft>
              <a:buSzPts val="1100"/>
              <a:buNone/>
              <a:defRPr sz="1100"/>
            </a:lvl9pPr>
          </a:lstStyle>
          <a:p>
            <a:endParaRPr/>
          </a:p>
        </p:txBody>
      </p:sp>
      <p:sp>
        <p:nvSpPr>
          <p:cNvPr id="83" name="Google Shape;83;p13"/>
          <p:cNvSpPr txBox="1">
            <a:spLocks noGrp="1"/>
          </p:cNvSpPr>
          <p:nvPr>
            <p:ph type="title" idx="6" hasCustomPrompt="1"/>
          </p:nvPr>
        </p:nvSpPr>
        <p:spPr>
          <a:xfrm>
            <a:off x="707013" y="2476925"/>
            <a:ext cx="987300" cy="930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title" idx="7" hasCustomPrompt="1"/>
          </p:nvPr>
        </p:nvSpPr>
        <p:spPr>
          <a:xfrm>
            <a:off x="707013" y="4893663"/>
            <a:ext cx="987300" cy="930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5" name="Google Shape;85;p13"/>
          <p:cNvSpPr txBox="1">
            <a:spLocks noGrp="1"/>
          </p:cNvSpPr>
          <p:nvPr>
            <p:ph type="title" idx="8" hasCustomPrompt="1"/>
          </p:nvPr>
        </p:nvSpPr>
        <p:spPr>
          <a:xfrm>
            <a:off x="706988" y="7310425"/>
            <a:ext cx="987300" cy="930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 name="Google Shape;86;p13"/>
          <p:cNvSpPr txBox="1">
            <a:spLocks noGrp="1"/>
          </p:cNvSpPr>
          <p:nvPr>
            <p:ph type="title" idx="9"/>
          </p:nvPr>
        </p:nvSpPr>
        <p:spPr>
          <a:xfrm>
            <a:off x="589850" y="817760"/>
            <a:ext cx="6382500" cy="726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DM Sans"/>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87" name="Google Shape;87;p13"/>
          <p:cNvGrpSpPr/>
          <p:nvPr/>
        </p:nvGrpSpPr>
        <p:grpSpPr>
          <a:xfrm>
            <a:off x="578913" y="-238637"/>
            <a:ext cx="7117294" cy="11788515"/>
            <a:chOff x="578913" y="-238637"/>
            <a:chExt cx="7117294" cy="11788515"/>
          </a:xfrm>
        </p:grpSpPr>
        <p:sp>
          <p:nvSpPr>
            <p:cNvPr id="88" name="Google Shape;88;p13"/>
            <p:cNvSpPr/>
            <p:nvPr/>
          </p:nvSpPr>
          <p:spPr>
            <a:xfrm rot="8365724">
              <a:off x="795009" y="10137565"/>
              <a:ext cx="1272582" cy="1134888"/>
            </a:xfrm>
            <a:custGeom>
              <a:avLst/>
              <a:gdLst/>
              <a:ahLst/>
              <a:cxnLst/>
              <a:rect l="l" t="t" r="r" b="b"/>
              <a:pathLst>
                <a:path w="21571" h="19237" extrusionOk="0">
                  <a:moveTo>
                    <a:pt x="4900" y="0"/>
                  </a:moveTo>
                  <a:cubicBezTo>
                    <a:pt x="4255" y="0"/>
                    <a:pt x="3642" y="133"/>
                    <a:pt x="3157" y="579"/>
                  </a:cubicBezTo>
                  <a:cubicBezTo>
                    <a:pt x="2880" y="256"/>
                    <a:pt x="2434" y="78"/>
                    <a:pt x="1992" y="78"/>
                  </a:cubicBezTo>
                  <a:cubicBezTo>
                    <a:pt x="1512" y="78"/>
                    <a:pt x="1036" y="288"/>
                    <a:pt x="785" y="751"/>
                  </a:cubicBezTo>
                  <a:cubicBezTo>
                    <a:pt x="689" y="924"/>
                    <a:pt x="594" y="1096"/>
                    <a:pt x="518" y="1276"/>
                  </a:cubicBezTo>
                  <a:cubicBezTo>
                    <a:pt x="458" y="1407"/>
                    <a:pt x="406" y="1554"/>
                    <a:pt x="335" y="1690"/>
                  </a:cubicBezTo>
                  <a:cubicBezTo>
                    <a:pt x="352" y="1651"/>
                    <a:pt x="368" y="1607"/>
                    <a:pt x="366" y="1607"/>
                  </a:cubicBezTo>
                  <a:lnTo>
                    <a:pt x="366" y="1607"/>
                  </a:lnTo>
                  <a:cubicBezTo>
                    <a:pt x="364" y="1607"/>
                    <a:pt x="337" y="1663"/>
                    <a:pt x="259" y="1846"/>
                  </a:cubicBezTo>
                  <a:cubicBezTo>
                    <a:pt x="60" y="2322"/>
                    <a:pt x="44" y="2916"/>
                    <a:pt x="25" y="3433"/>
                  </a:cubicBezTo>
                  <a:cubicBezTo>
                    <a:pt x="0" y="4305"/>
                    <a:pt x="104" y="5228"/>
                    <a:pt x="379" y="6047"/>
                  </a:cubicBezTo>
                  <a:cubicBezTo>
                    <a:pt x="880" y="7513"/>
                    <a:pt x="1948" y="8997"/>
                    <a:pt x="3562" y="9308"/>
                  </a:cubicBezTo>
                  <a:cubicBezTo>
                    <a:pt x="3794" y="9353"/>
                    <a:pt x="4017" y="9374"/>
                    <a:pt x="4234" y="9374"/>
                  </a:cubicBezTo>
                  <a:cubicBezTo>
                    <a:pt x="4957" y="9374"/>
                    <a:pt x="5618" y="9146"/>
                    <a:pt x="6322" y="8842"/>
                  </a:cubicBezTo>
                  <a:cubicBezTo>
                    <a:pt x="6338" y="8831"/>
                    <a:pt x="6357" y="8831"/>
                    <a:pt x="6365" y="8823"/>
                  </a:cubicBezTo>
                  <a:cubicBezTo>
                    <a:pt x="6425" y="8798"/>
                    <a:pt x="6477" y="8780"/>
                    <a:pt x="6537" y="8755"/>
                  </a:cubicBezTo>
                  <a:cubicBezTo>
                    <a:pt x="6640" y="8720"/>
                    <a:pt x="6907" y="8687"/>
                    <a:pt x="6847" y="8676"/>
                  </a:cubicBezTo>
                  <a:cubicBezTo>
                    <a:pt x="6874" y="8676"/>
                    <a:pt x="6899" y="8676"/>
                    <a:pt x="6926" y="8668"/>
                  </a:cubicBezTo>
                  <a:lnTo>
                    <a:pt x="6934" y="8668"/>
                  </a:lnTo>
                  <a:cubicBezTo>
                    <a:pt x="6986" y="8687"/>
                    <a:pt x="7030" y="8703"/>
                    <a:pt x="7054" y="8703"/>
                  </a:cubicBezTo>
                  <a:cubicBezTo>
                    <a:pt x="7158" y="8771"/>
                    <a:pt x="7270" y="8831"/>
                    <a:pt x="7373" y="8894"/>
                  </a:cubicBezTo>
                  <a:cubicBezTo>
                    <a:pt x="7294" y="8850"/>
                    <a:pt x="7259" y="8833"/>
                    <a:pt x="7253" y="8833"/>
                  </a:cubicBezTo>
                  <a:cubicBezTo>
                    <a:pt x="7235" y="8833"/>
                    <a:pt x="7439" y="8968"/>
                    <a:pt x="7504" y="9030"/>
                  </a:cubicBezTo>
                  <a:cubicBezTo>
                    <a:pt x="7558" y="9086"/>
                    <a:pt x="7702" y="9284"/>
                    <a:pt x="7714" y="9284"/>
                  </a:cubicBezTo>
                  <a:cubicBezTo>
                    <a:pt x="7718" y="9284"/>
                    <a:pt x="7702" y="9253"/>
                    <a:pt x="7652" y="9171"/>
                  </a:cubicBezTo>
                  <a:lnTo>
                    <a:pt x="7652" y="9171"/>
                  </a:lnTo>
                  <a:cubicBezTo>
                    <a:pt x="7736" y="9309"/>
                    <a:pt x="7831" y="9445"/>
                    <a:pt x="7909" y="9583"/>
                  </a:cubicBezTo>
                  <a:cubicBezTo>
                    <a:pt x="7932" y="9638"/>
                    <a:pt x="8052" y="9907"/>
                    <a:pt x="8056" y="9907"/>
                  </a:cubicBezTo>
                  <a:cubicBezTo>
                    <a:pt x="8056" y="9907"/>
                    <a:pt x="8056" y="9906"/>
                    <a:pt x="8054" y="9902"/>
                  </a:cubicBezTo>
                  <a:lnTo>
                    <a:pt x="8054" y="9902"/>
                  </a:lnTo>
                  <a:cubicBezTo>
                    <a:pt x="8106" y="10032"/>
                    <a:pt x="8149" y="10169"/>
                    <a:pt x="8193" y="10307"/>
                  </a:cubicBezTo>
                  <a:cubicBezTo>
                    <a:pt x="8313" y="10678"/>
                    <a:pt x="8408" y="11057"/>
                    <a:pt x="8503" y="11446"/>
                  </a:cubicBezTo>
                  <a:cubicBezTo>
                    <a:pt x="8892" y="12955"/>
                    <a:pt x="9435" y="14352"/>
                    <a:pt x="10401" y="15602"/>
                  </a:cubicBezTo>
                  <a:cubicBezTo>
                    <a:pt x="11281" y="16740"/>
                    <a:pt x="12420" y="17724"/>
                    <a:pt x="13738" y="18345"/>
                  </a:cubicBezTo>
                  <a:cubicBezTo>
                    <a:pt x="14910" y="18905"/>
                    <a:pt x="16155" y="19237"/>
                    <a:pt x="17424" y="19237"/>
                  </a:cubicBezTo>
                  <a:cubicBezTo>
                    <a:pt x="17892" y="19237"/>
                    <a:pt x="18364" y="19191"/>
                    <a:pt x="18836" y="19096"/>
                  </a:cubicBezTo>
                  <a:cubicBezTo>
                    <a:pt x="19828" y="18897"/>
                    <a:pt x="20803" y="18415"/>
                    <a:pt x="21208" y="17448"/>
                  </a:cubicBezTo>
                  <a:cubicBezTo>
                    <a:pt x="21571" y="16585"/>
                    <a:pt x="21397" y="15594"/>
                    <a:pt x="21353" y="14679"/>
                  </a:cubicBezTo>
                  <a:cubicBezTo>
                    <a:pt x="21146" y="10816"/>
                    <a:pt x="20939" y="6952"/>
                    <a:pt x="20724" y="3087"/>
                  </a:cubicBezTo>
                  <a:cubicBezTo>
                    <a:pt x="20681" y="2166"/>
                    <a:pt x="19991" y="1407"/>
                    <a:pt x="19035" y="1390"/>
                  </a:cubicBezTo>
                  <a:cubicBezTo>
                    <a:pt x="16895" y="1363"/>
                    <a:pt x="14756" y="1243"/>
                    <a:pt x="12627" y="1036"/>
                  </a:cubicBezTo>
                  <a:cubicBezTo>
                    <a:pt x="12134" y="984"/>
                    <a:pt x="11643" y="924"/>
                    <a:pt x="11151" y="873"/>
                  </a:cubicBezTo>
                  <a:cubicBezTo>
                    <a:pt x="10884" y="838"/>
                    <a:pt x="10617" y="802"/>
                    <a:pt x="10350" y="769"/>
                  </a:cubicBezTo>
                  <a:cubicBezTo>
                    <a:pt x="10314" y="759"/>
                    <a:pt x="10271" y="759"/>
                    <a:pt x="10219" y="751"/>
                  </a:cubicBezTo>
                  <a:cubicBezTo>
                    <a:pt x="10064" y="726"/>
                    <a:pt x="9909" y="707"/>
                    <a:pt x="9754" y="682"/>
                  </a:cubicBezTo>
                  <a:cubicBezTo>
                    <a:pt x="8745" y="535"/>
                    <a:pt x="7735" y="345"/>
                    <a:pt x="6719" y="200"/>
                  </a:cubicBezTo>
                  <a:cubicBezTo>
                    <a:pt x="6135" y="116"/>
                    <a:pt x="5503" y="0"/>
                    <a:pt x="4900" y="0"/>
                  </a:cubicBezTo>
                  <a:close/>
                </a:path>
              </a:pathLst>
            </a:custGeom>
            <a:solidFill>
              <a:srgbClr val="EF6946">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p:nvPr/>
          </p:nvSpPr>
          <p:spPr>
            <a:xfrm rot="5400000">
              <a:off x="4720199" y="-406251"/>
              <a:ext cx="712024" cy="1047252"/>
            </a:xfrm>
            <a:custGeom>
              <a:avLst/>
              <a:gdLst/>
              <a:ahLst/>
              <a:cxnLst/>
              <a:rect l="l" t="t" r="r" b="b"/>
              <a:pathLst>
                <a:path w="3934" h="5786" extrusionOk="0">
                  <a:moveTo>
                    <a:pt x="2174" y="0"/>
                  </a:moveTo>
                  <a:cubicBezTo>
                    <a:pt x="2168" y="0"/>
                    <a:pt x="2161" y="0"/>
                    <a:pt x="2155" y="0"/>
                  </a:cubicBezTo>
                  <a:cubicBezTo>
                    <a:pt x="1414" y="8"/>
                    <a:pt x="750" y="493"/>
                    <a:pt x="406" y="1130"/>
                  </a:cubicBezTo>
                  <a:cubicBezTo>
                    <a:pt x="0" y="1890"/>
                    <a:pt x="0" y="2838"/>
                    <a:pt x="251" y="3639"/>
                  </a:cubicBezTo>
                  <a:cubicBezTo>
                    <a:pt x="292" y="3794"/>
                    <a:pt x="354" y="3960"/>
                    <a:pt x="431" y="4115"/>
                  </a:cubicBezTo>
                  <a:cubicBezTo>
                    <a:pt x="439" y="4140"/>
                    <a:pt x="447" y="4157"/>
                    <a:pt x="447" y="4183"/>
                  </a:cubicBezTo>
                  <a:cubicBezTo>
                    <a:pt x="654" y="4873"/>
                    <a:pt x="1087" y="5605"/>
                    <a:pt x="1855" y="5752"/>
                  </a:cubicBezTo>
                  <a:cubicBezTo>
                    <a:pt x="1965" y="5775"/>
                    <a:pt x="2074" y="5786"/>
                    <a:pt x="2183" y="5786"/>
                  </a:cubicBezTo>
                  <a:cubicBezTo>
                    <a:pt x="2499" y="5786"/>
                    <a:pt x="2804" y="5688"/>
                    <a:pt x="3062" y="5477"/>
                  </a:cubicBezTo>
                  <a:cubicBezTo>
                    <a:pt x="3364" y="5218"/>
                    <a:pt x="3511" y="4804"/>
                    <a:pt x="3492" y="4415"/>
                  </a:cubicBezTo>
                  <a:cubicBezTo>
                    <a:pt x="3467" y="4001"/>
                    <a:pt x="3285" y="3658"/>
                    <a:pt x="3086" y="3312"/>
                  </a:cubicBezTo>
                  <a:cubicBezTo>
                    <a:pt x="3053" y="3252"/>
                    <a:pt x="3018" y="3184"/>
                    <a:pt x="2983" y="3122"/>
                  </a:cubicBezTo>
                  <a:cubicBezTo>
                    <a:pt x="2975" y="3113"/>
                    <a:pt x="2966" y="3080"/>
                    <a:pt x="2958" y="3070"/>
                  </a:cubicBezTo>
                  <a:cubicBezTo>
                    <a:pt x="2958" y="3053"/>
                    <a:pt x="2950" y="3045"/>
                    <a:pt x="2950" y="3028"/>
                  </a:cubicBezTo>
                  <a:cubicBezTo>
                    <a:pt x="2943" y="3012"/>
                    <a:pt x="2942" y="2991"/>
                    <a:pt x="2935" y="2973"/>
                  </a:cubicBezTo>
                  <a:lnTo>
                    <a:pt x="2935" y="2973"/>
                  </a:lnTo>
                  <a:cubicBezTo>
                    <a:pt x="2933" y="2961"/>
                    <a:pt x="2931" y="2944"/>
                    <a:pt x="2931" y="2933"/>
                  </a:cubicBezTo>
                  <a:lnTo>
                    <a:pt x="2931" y="2925"/>
                  </a:lnTo>
                  <a:lnTo>
                    <a:pt x="2931" y="2915"/>
                  </a:lnTo>
                  <a:cubicBezTo>
                    <a:pt x="2943" y="2888"/>
                    <a:pt x="2951" y="2865"/>
                    <a:pt x="2953" y="2857"/>
                  </a:cubicBezTo>
                  <a:lnTo>
                    <a:pt x="2953" y="2857"/>
                  </a:lnTo>
                  <a:cubicBezTo>
                    <a:pt x="2955" y="2852"/>
                    <a:pt x="2958" y="2845"/>
                    <a:pt x="2960" y="2839"/>
                  </a:cubicBezTo>
                  <a:lnTo>
                    <a:pt x="2960" y="2839"/>
                  </a:lnTo>
                  <a:cubicBezTo>
                    <a:pt x="2971" y="2824"/>
                    <a:pt x="2986" y="2801"/>
                    <a:pt x="2993" y="2786"/>
                  </a:cubicBezTo>
                  <a:lnTo>
                    <a:pt x="3002" y="2786"/>
                  </a:lnTo>
                  <a:cubicBezTo>
                    <a:pt x="3026" y="2770"/>
                    <a:pt x="3053" y="2751"/>
                    <a:pt x="3078" y="2735"/>
                  </a:cubicBezTo>
                  <a:cubicBezTo>
                    <a:pt x="3233" y="2639"/>
                    <a:pt x="3397" y="2544"/>
                    <a:pt x="3527" y="2416"/>
                  </a:cubicBezTo>
                  <a:cubicBezTo>
                    <a:pt x="3838" y="2087"/>
                    <a:pt x="3933" y="1621"/>
                    <a:pt x="3830" y="1190"/>
                  </a:cubicBezTo>
                  <a:cubicBezTo>
                    <a:pt x="3641" y="464"/>
                    <a:pt x="2903" y="0"/>
                    <a:pt x="2174" y="0"/>
                  </a:cubicBezTo>
                  <a:close/>
                </a:path>
              </a:pathLst>
            </a:custGeom>
            <a:solidFill>
              <a:srgbClr val="6C47AC">
                <a:alpha val="4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3"/>
            <p:cNvSpPr/>
            <p:nvPr/>
          </p:nvSpPr>
          <p:spPr>
            <a:xfrm rot="-5400000">
              <a:off x="6410135" y="4999471"/>
              <a:ext cx="1981594" cy="590552"/>
            </a:xfrm>
            <a:custGeom>
              <a:avLst/>
              <a:gdLst/>
              <a:ahLst/>
              <a:cxnLst/>
              <a:rect l="l" t="t" r="r" b="b"/>
              <a:pathLst>
                <a:path w="15794" h="4707" extrusionOk="0">
                  <a:moveTo>
                    <a:pt x="7893" y="0"/>
                  </a:moveTo>
                  <a:cubicBezTo>
                    <a:pt x="7277" y="0"/>
                    <a:pt x="6671" y="179"/>
                    <a:pt x="6115" y="430"/>
                  </a:cubicBezTo>
                  <a:cubicBezTo>
                    <a:pt x="5511" y="706"/>
                    <a:pt x="5020" y="1136"/>
                    <a:pt x="4520" y="1558"/>
                  </a:cubicBezTo>
                  <a:cubicBezTo>
                    <a:pt x="4288" y="1757"/>
                    <a:pt x="4054" y="1948"/>
                    <a:pt x="3787" y="2095"/>
                  </a:cubicBezTo>
                  <a:cubicBezTo>
                    <a:pt x="3600" y="2195"/>
                    <a:pt x="3405" y="2267"/>
                    <a:pt x="3190" y="2267"/>
                  </a:cubicBezTo>
                  <a:cubicBezTo>
                    <a:pt x="3149" y="2267"/>
                    <a:pt x="3106" y="2264"/>
                    <a:pt x="3062" y="2258"/>
                  </a:cubicBezTo>
                  <a:cubicBezTo>
                    <a:pt x="2932" y="2242"/>
                    <a:pt x="2708" y="2138"/>
                    <a:pt x="2545" y="2076"/>
                  </a:cubicBezTo>
                  <a:cubicBezTo>
                    <a:pt x="2346" y="1991"/>
                    <a:pt x="2147" y="1939"/>
                    <a:pt x="1932" y="1931"/>
                  </a:cubicBezTo>
                  <a:cubicBezTo>
                    <a:pt x="1912" y="1930"/>
                    <a:pt x="1892" y="1930"/>
                    <a:pt x="1872" y="1930"/>
                  </a:cubicBezTo>
                  <a:cubicBezTo>
                    <a:pt x="1488" y="1930"/>
                    <a:pt x="1115" y="2099"/>
                    <a:pt x="810" y="2335"/>
                  </a:cubicBezTo>
                  <a:cubicBezTo>
                    <a:pt x="500" y="2585"/>
                    <a:pt x="276" y="2923"/>
                    <a:pt x="156" y="3301"/>
                  </a:cubicBezTo>
                  <a:cubicBezTo>
                    <a:pt x="18" y="3715"/>
                    <a:pt x="1" y="4113"/>
                    <a:pt x="69" y="4543"/>
                  </a:cubicBezTo>
                  <a:cubicBezTo>
                    <a:pt x="90" y="4657"/>
                    <a:pt x="175" y="4706"/>
                    <a:pt x="267" y="4706"/>
                  </a:cubicBezTo>
                  <a:cubicBezTo>
                    <a:pt x="371" y="4706"/>
                    <a:pt x="485" y="4644"/>
                    <a:pt x="527" y="4543"/>
                  </a:cubicBezTo>
                  <a:lnTo>
                    <a:pt x="527" y="4518"/>
                  </a:lnTo>
                  <a:cubicBezTo>
                    <a:pt x="562" y="4527"/>
                    <a:pt x="595" y="4535"/>
                    <a:pt x="639" y="4535"/>
                  </a:cubicBezTo>
                  <a:cubicBezTo>
                    <a:pt x="1578" y="4622"/>
                    <a:pt x="2518" y="4699"/>
                    <a:pt x="3468" y="4699"/>
                  </a:cubicBezTo>
                  <a:lnTo>
                    <a:pt x="11876" y="4699"/>
                  </a:lnTo>
                  <a:cubicBezTo>
                    <a:pt x="12938" y="4699"/>
                    <a:pt x="13998" y="4682"/>
                    <a:pt x="15051" y="4655"/>
                  </a:cubicBezTo>
                  <a:cubicBezTo>
                    <a:pt x="15395" y="4638"/>
                    <a:pt x="15585" y="4396"/>
                    <a:pt x="15620" y="4078"/>
                  </a:cubicBezTo>
                  <a:cubicBezTo>
                    <a:pt x="15793" y="2777"/>
                    <a:pt x="14631" y="1492"/>
                    <a:pt x="13330" y="1492"/>
                  </a:cubicBezTo>
                  <a:cubicBezTo>
                    <a:pt x="13277" y="1492"/>
                    <a:pt x="13223" y="1494"/>
                    <a:pt x="13170" y="1498"/>
                  </a:cubicBezTo>
                  <a:cubicBezTo>
                    <a:pt x="12783" y="1525"/>
                    <a:pt x="12420" y="1637"/>
                    <a:pt x="12040" y="1724"/>
                  </a:cubicBezTo>
                  <a:cubicBezTo>
                    <a:pt x="11859" y="1757"/>
                    <a:pt x="11781" y="1776"/>
                    <a:pt x="11626" y="1784"/>
                  </a:cubicBezTo>
                  <a:cubicBezTo>
                    <a:pt x="11584" y="1784"/>
                    <a:pt x="11532" y="1776"/>
                    <a:pt x="11481" y="1776"/>
                  </a:cubicBezTo>
                  <a:cubicBezTo>
                    <a:pt x="11470" y="1776"/>
                    <a:pt x="11437" y="1776"/>
                    <a:pt x="11429" y="1765"/>
                  </a:cubicBezTo>
                  <a:cubicBezTo>
                    <a:pt x="11359" y="1757"/>
                    <a:pt x="11290" y="1741"/>
                    <a:pt x="11222" y="1714"/>
                  </a:cubicBezTo>
                  <a:cubicBezTo>
                    <a:pt x="11203" y="1714"/>
                    <a:pt x="11187" y="1705"/>
                    <a:pt x="11170" y="1697"/>
                  </a:cubicBezTo>
                  <a:cubicBezTo>
                    <a:pt x="11160" y="1689"/>
                    <a:pt x="11135" y="1681"/>
                    <a:pt x="11127" y="1681"/>
                  </a:cubicBezTo>
                  <a:cubicBezTo>
                    <a:pt x="11056" y="1637"/>
                    <a:pt x="10988" y="1602"/>
                    <a:pt x="10928" y="1558"/>
                  </a:cubicBezTo>
                  <a:cubicBezTo>
                    <a:pt x="10868" y="1525"/>
                    <a:pt x="10816" y="1490"/>
                    <a:pt x="10764" y="1455"/>
                  </a:cubicBezTo>
                  <a:cubicBezTo>
                    <a:pt x="10756" y="1447"/>
                    <a:pt x="10756" y="1438"/>
                    <a:pt x="10746" y="1438"/>
                  </a:cubicBezTo>
                  <a:cubicBezTo>
                    <a:pt x="10713" y="1414"/>
                    <a:pt x="10669" y="1378"/>
                    <a:pt x="10634" y="1351"/>
                  </a:cubicBezTo>
                  <a:cubicBezTo>
                    <a:pt x="10402" y="1155"/>
                    <a:pt x="10187" y="948"/>
                    <a:pt x="9953" y="766"/>
                  </a:cubicBezTo>
                  <a:cubicBezTo>
                    <a:pt x="9400" y="317"/>
                    <a:pt x="8790" y="50"/>
                    <a:pt x="8082" y="6"/>
                  </a:cubicBezTo>
                  <a:cubicBezTo>
                    <a:pt x="8019" y="2"/>
                    <a:pt x="7956" y="0"/>
                    <a:pt x="7893" y="0"/>
                  </a:cubicBezTo>
                  <a:close/>
                </a:path>
              </a:pathLst>
            </a:custGeom>
            <a:solidFill>
              <a:srgbClr val="4CBC7B">
                <a:alpha val="4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2">
    <p:spTree>
      <p:nvGrpSpPr>
        <p:cNvPr id="1" name="Shape 91"/>
        <p:cNvGrpSpPr/>
        <p:nvPr/>
      </p:nvGrpSpPr>
      <p:grpSpPr>
        <a:xfrm>
          <a:off x="0" y="0"/>
          <a:ext cx="0" cy="0"/>
          <a:chOff x="0" y="0"/>
          <a:chExt cx="0" cy="0"/>
        </a:xfrm>
      </p:grpSpPr>
      <p:grpSp>
        <p:nvGrpSpPr>
          <p:cNvPr id="92" name="Google Shape;92;p14"/>
          <p:cNvGrpSpPr/>
          <p:nvPr/>
        </p:nvGrpSpPr>
        <p:grpSpPr>
          <a:xfrm>
            <a:off x="-524403" y="-2628273"/>
            <a:ext cx="9590593" cy="17047485"/>
            <a:chOff x="-524403" y="-2628273"/>
            <a:chExt cx="9590593" cy="17047485"/>
          </a:xfrm>
        </p:grpSpPr>
        <p:sp>
          <p:nvSpPr>
            <p:cNvPr id="93" name="Google Shape;93;p14"/>
            <p:cNvSpPr/>
            <p:nvPr/>
          </p:nvSpPr>
          <p:spPr>
            <a:xfrm rot="3564024">
              <a:off x="830194" y="-2160620"/>
              <a:ext cx="4032939" cy="5165374"/>
            </a:xfrm>
            <a:custGeom>
              <a:avLst/>
              <a:gdLst/>
              <a:ahLst/>
              <a:cxnLst/>
              <a:rect l="l" t="t" r="r" b="b"/>
              <a:pathLst>
                <a:path w="9090" h="11642" extrusionOk="0">
                  <a:moveTo>
                    <a:pt x="5382" y="3694"/>
                  </a:moveTo>
                  <a:cubicBezTo>
                    <a:pt x="5382" y="3694"/>
                    <a:pt x="5378" y="3694"/>
                    <a:pt x="5374" y="3695"/>
                  </a:cubicBezTo>
                  <a:lnTo>
                    <a:pt x="5374" y="3695"/>
                  </a:lnTo>
                  <a:cubicBezTo>
                    <a:pt x="5379" y="3694"/>
                    <a:pt x="5381" y="3694"/>
                    <a:pt x="5382" y="3694"/>
                  </a:cubicBezTo>
                  <a:close/>
                  <a:moveTo>
                    <a:pt x="6537" y="0"/>
                  </a:moveTo>
                  <a:cubicBezTo>
                    <a:pt x="6036" y="0"/>
                    <a:pt x="5538" y="9"/>
                    <a:pt x="5037" y="17"/>
                  </a:cubicBezTo>
                  <a:cubicBezTo>
                    <a:pt x="4511" y="33"/>
                    <a:pt x="3966" y="104"/>
                    <a:pt x="3468" y="232"/>
                  </a:cubicBezTo>
                  <a:cubicBezTo>
                    <a:pt x="3441" y="240"/>
                    <a:pt x="3416" y="240"/>
                    <a:pt x="3389" y="249"/>
                  </a:cubicBezTo>
                  <a:cubicBezTo>
                    <a:pt x="3217" y="232"/>
                    <a:pt x="3054" y="207"/>
                    <a:pt x="2915" y="197"/>
                  </a:cubicBezTo>
                  <a:cubicBezTo>
                    <a:pt x="2884" y="196"/>
                    <a:pt x="2853" y="195"/>
                    <a:pt x="2821" y="195"/>
                  </a:cubicBezTo>
                  <a:cubicBezTo>
                    <a:pt x="2609" y="195"/>
                    <a:pt x="2393" y="218"/>
                    <a:pt x="2191" y="232"/>
                  </a:cubicBezTo>
                  <a:cubicBezTo>
                    <a:pt x="1673" y="259"/>
                    <a:pt x="1232" y="363"/>
                    <a:pt x="742" y="491"/>
                  </a:cubicBezTo>
                  <a:cubicBezTo>
                    <a:pt x="535" y="551"/>
                    <a:pt x="388" y="785"/>
                    <a:pt x="431" y="992"/>
                  </a:cubicBezTo>
                  <a:lnTo>
                    <a:pt x="431" y="1044"/>
                  </a:lnTo>
                  <a:cubicBezTo>
                    <a:pt x="415" y="1242"/>
                    <a:pt x="404" y="1449"/>
                    <a:pt x="388" y="1646"/>
                  </a:cubicBezTo>
                  <a:cubicBezTo>
                    <a:pt x="336" y="1863"/>
                    <a:pt x="311" y="2095"/>
                    <a:pt x="292" y="2319"/>
                  </a:cubicBezTo>
                  <a:cubicBezTo>
                    <a:pt x="284" y="2526"/>
                    <a:pt x="276" y="2733"/>
                    <a:pt x="276" y="2940"/>
                  </a:cubicBezTo>
                  <a:cubicBezTo>
                    <a:pt x="232" y="3364"/>
                    <a:pt x="197" y="3794"/>
                    <a:pt x="164" y="4217"/>
                  </a:cubicBezTo>
                  <a:cubicBezTo>
                    <a:pt x="94" y="5279"/>
                    <a:pt x="42" y="6338"/>
                    <a:pt x="25" y="7400"/>
                  </a:cubicBezTo>
                  <a:cubicBezTo>
                    <a:pt x="17" y="7918"/>
                    <a:pt x="9" y="8435"/>
                    <a:pt x="1" y="8953"/>
                  </a:cubicBezTo>
                  <a:cubicBezTo>
                    <a:pt x="1" y="9193"/>
                    <a:pt x="9" y="9435"/>
                    <a:pt x="25" y="9667"/>
                  </a:cubicBezTo>
                  <a:cubicBezTo>
                    <a:pt x="52" y="9961"/>
                    <a:pt x="77" y="10271"/>
                    <a:pt x="216" y="10530"/>
                  </a:cubicBezTo>
                  <a:cubicBezTo>
                    <a:pt x="241" y="10582"/>
                    <a:pt x="276" y="10633"/>
                    <a:pt x="311" y="10677"/>
                  </a:cubicBezTo>
                  <a:cubicBezTo>
                    <a:pt x="85" y="10797"/>
                    <a:pt x="9" y="11167"/>
                    <a:pt x="284" y="11323"/>
                  </a:cubicBezTo>
                  <a:cubicBezTo>
                    <a:pt x="612" y="11505"/>
                    <a:pt x="945" y="11641"/>
                    <a:pt x="1306" y="11641"/>
                  </a:cubicBezTo>
                  <a:cubicBezTo>
                    <a:pt x="1392" y="11641"/>
                    <a:pt x="1480" y="11633"/>
                    <a:pt x="1570" y="11617"/>
                  </a:cubicBezTo>
                  <a:cubicBezTo>
                    <a:pt x="1975" y="11540"/>
                    <a:pt x="2346" y="11271"/>
                    <a:pt x="2518" y="10900"/>
                  </a:cubicBezTo>
                  <a:cubicBezTo>
                    <a:pt x="2733" y="10443"/>
                    <a:pt x="2613" y="9969"/>
                    <a:pt x="2474" y="9511"/>
                  </a:cubicBezTo>
                  <a:cubicBezTo>
                    <a:pt x="2422" y="9356"/>
                    <a:pt x="2371" y="9193"/>
                    <a:pt x="2346" y="9021"/>
                  </a:cubicBezTo>
                  <a:lnTo>
                    <a:pt x="2346" y="9021"/>
                  </a:lnTo>
                  <a:cubicBezTo>
                    <a:pt x="2346" y="9021"/>
                    <a:pt x="2346" y="9021"/>
                    <a:pt x="2347" y="9021"/>
                  </a:cubicBezTo>
                  <a:cubicBezTo>
                    <a:pt x="2353" y="9021"/>
                    <a:pt x="2346" y="8942"/>
                    <a:pt x="2346" y="8934"/>
                  </a:cubicBezTo>
                  <a:cubicBezTo>
                    <a:pt x="2337" y="8882"/>
                    <a:pt x="2337" y="8839"/>
                    <a:pt x="2337" y="8787"/>
                  </a:cubicBezTo>
                  <a:cubicBezTo>
                    <a:pt x="2337" y="8667"/>
                    <a:pt x="2337" y="8694"/>
                    <a:pt x="2371" y="8563"/>
                  </a:cubicBezTo>
                  <a:cubicBezTo>
                    <a:pt x="2398" y="8477"/>
                    <a:pt x="2389" y="8503"/>
                    <a:pt x="2441" y="8408"/>
                  </a:cubicBezTo>
                  <a:cubicBezTo>
                    <a:pt x="2449" y="8400"/>
                    <a:pt x="2449" y="8392"/>
                    <a:pt x="2449" y="8383"/>
                  </a:cubicBezTo>
                  <a:lnTo>
                    <a:pt x="2458" y="8383"/>
                  </a:lnTo>
                  <a:cubicBezTo>
                    <a:pt x="2484" y="8348"/>
                    <a:pt x="2509" y="8321"/>
                    <a:pt x="2536" y="8288"/>
                  </a:cubicBezTo>
                  <a:cubicBezTo>
                    <a:pt x="2561" y="8270"/>
                    <a:pt x="2588" y="8253"/>
                    <a:pt x="2613" y="8228"/>
                  </a:cubicBezTo>
                  <a:cubicBezTo>
                    <a:pt x="2621" y="8218"/>
                    <a:pt x="2621" y="8209"/>
                    <a:pt x="2629" y="8209"/>
                  </a:cubicBezTo>
                  <a:cubicBezTo>
                    <a:pt x="2640" y="8201"/>
                    <a:pt x="2648" y="8201"/>
                    <a:pt x="2656" y="8193"/>
                  </a:cubicBezTo>
                  <a:cubicBezTo>
                    <a:pt x="2725" y="8149"/>
                    <a:pt x="2795" y="8098"/>
                    <a:pt x="2863" y="8063"/>
                  </a:cubicBezTo>
                  <a:cubicBezTo>
                    <a:pt x="3182" y="7874"/>
                    <a:pt x="3501" y="7719"/>
                    <a:pt x="3778" y="7477"/>
                  </a:cubicBezTo>
                  <a:cubicBezTo>
                    <a:pt x="4441" y="6934"/>
                    <a:pt x="4683" y="6071"/>
                    <a:pt x="4623" y="5243"/>
                  </a:cubicBezTo>
                  <a:cubicBezTo>
                    <a:pt x="4614" y="5045"/>
                    <a:pt x="4587" y="4838"/>
                    <a:pt x="4587" y="4639"/>
                  </a:cubicBezTo>
                  <a:lnTo>
                    <a:pt x="4587" y="4484"/>
                  </a:lnTo>
                  <a:lnTo>
                    <a:pt x="4587" y="4451"/>
                  </a:lnTo>
                  <a:cubicBezTo>
                    <a:pt x="4596" y="4440"/>
                    <a:pt x="4596" y="4432"/>
                    <a:pt x="4596" y="4415"/>
                  </a:cubicBezTo>
                  <a:cubicBezTo>
                    <a:pt x="4606" y="4380"/>
                    <a:pt x="4614" y="4355"/>
                    <a:pt x="4623" y="4320"/>
                  </a:cubicBezTo>
                  <a:cubicBezTo>
                    <a:pt x="4631" y="4295"/>
                    <a:pt x="4647" y="4244"/>
                    <a:pt x="4647" y="4233"/>
                  </a:cubicBezTo>
                  <a:cubicBezTo>
                    <a:pt x="4683" y="4173"/>
                    <a:pt x="4718" y="4121"/>
                    <a:pt x="4751" y="4061"/>
                  </a:cubicBezTo>
                  <a:cubicBezTo>
                    <a:pt x="4751" y="4053"/>
                    <a:pt x="4761" y="4053"/>
                    <a:pt x="4761" y="4045"/>
                  </a:cubicBezTo>
                  <a:cubicBezTo>
                    <a:pt x="4794" y="4010"/>
                    <a:pt x="4821" y="3985"/>
                    <a:pt x="4846" y="3950"/>
                  </a:cubicBezTo>
                  <a:cubicBezTo>
                    <a:pt x="4873" y="3923"/>
                    <a:pt x="4898" y="3906"/>
                    <a:pt x="4925" y="3881"/>
                  </a:cubicBezTo>
                  <a:cubicBezTo>
                    <a:pt x="4925" y="3881"/>
                    <a:pt x="4933" y="3871"/>
                    <a:pt x="4933" y="3863"/>
                  </a:cubicBezTo>
                  <a:cubicBezTo>
                    <a:pt x="4941" y="3863"/>
                    <a:pt x="4950" y="3863"/>
                    <a:pt x="4958" y="3854"/>
                  </a:cubicBezTo>
                  <a:cubicBezTo>
                    <a:pt x="5010" y="3819"/>
                    <a:pt x="5072" y="3786"/>
                    <a:pt x="5124" y="3759"/>
                  </a:cubicBezTo>
                  <a:cubicBezTo>
                    <a:pt x="5140" y="3759"/>
                    <a:pt x="5175" y="3743"/>
                    <a:pt x="5192" y="3734"/>
                  </a:cubicBezTo>
                  <a:cubicBezTo>
                    <a:pt x="5235" y="3726"/>
                    <a:pt x="5279" y="3716"/>
                    <a:pt x="5312" y="3707"/>
                  </a:cubicBezTo>
                  <a:cubicBezTo>
                    <a:pt x="5330" y="3704"/>
                    <a:pt x="5344" y="3701"/>
                    <a:pt x="5354" y="3699"/>
                  </a:cubicBezTo>
                  <a:lnTo>
                    <a:pt x="5354" y="3699"/>
                  </a:lnTo>
                  <a:cubicBezTo>
                    <a:pt x="5409" y="3698"/>
                    <a:pt x="5464" y="3691"/>
                    <a:pt x="5519" y="3691"/>
                  </a:cubicBezTo>
                  <a:cubicBezTo>
                    <a:pt x="5598" y="3699"/>
                    <a:pt x="5674" y="3699"/>
                    <a:pt x="5753" y="3707"/>
                  </a:cubicBezTo>
                  <a:cubicBezTo>
                    <a:pt x="5761" y="3707"/>
                    <a:pt x="5865" y="3716"/>
                    <a:pt x="5873" y="3716"/>
                  </a:cubicBezTo>
                  <a:cubicBezTo>
                    <a:pt x="5925" y="3726"/>
                    <a:pt x="5976" y="3734"/>
                    <a:pt x="6020" y="3743"/>
                  </a:cubicBezTo>
                  <a:cubicBezTo>
                    <a:pt x="6299" y="3779"/>
                    <a:pt x="6571" y="3819"/>
                    <a:pt x="6843" y="3819"/>
                  </a:cubicBezTo>
                  <a:cubicBezTo>
                    <a:pt x="7017" y="3819"/>
                    <a:pt x="7190" y="3803"/>
                    <a:pt x="7365" y="3759"/>
                  </a:cubicBezTo>
                  <a:cubicBezTo>
                    <a:pt x="8115" y="3571"/>
                    <a:pt x="8719" y="2950"/>
                    <a:pt x="8953" y="2225"/>
                  </a:cubicBezTo>
                  <a:cubicBezTo>
                    <a:pt x="9090" y="1776"/>
                    <a:pt x="9081" y="1259"/>
                    <a:pt x="8858" y="853"/>
                  </a:cubicBezTo>
                  <a:cubicBezTo>
                    <a:pt x="8659" y="466"/>
                    <a:pt x="8270" y="224"/>
                    <a:pt x="7856" y="112"/>
                  </a:cubicBezTo>
                  <a:cubicBezTo>
                    <a:pt x="7434" y="0"/>
                    <a:pt x="6976" y="9"/>
                    <a:pt x="6537" y="0"/>
                  </a:cubicBezTo>
                  <a:close/>
                </a:path>
              </a:pathLst>
            </a:custGeom>
            <a:solidFill>
              <a:srgbClr val="EF6946">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4"/>
            <p:cNvSpPr/>
            <p:nvPr/>
          </p:nvSpPr>
          <p:spPr>
            <a:xfrm rot="5400000">
              <a:off x="-882239" y="6818742"/>
              <a:ext cx="1829924" cy="1114252"/>
            </a:xfrm>
            <a:custGeom>
              <a:avLst/>
              <a:gdLst/>
              <a:ahLst/>
              <a:cxnLst/>
              <a:rect l="l" t="t" r="r" b="b"/>
              <a:pathLst>
                <a:path w="4201" h="2558" extrusionOk="0">
                  <a:moveTo>
                    <a:pt x="2068" y="1"/>
                  </a:moveTo>
                  <a:cubicBezTo>
                    <a:pt x="1918" y="1"/>
                    <a:pt x="1768" y="20"/>
                    <a:pt x="1622" y="57"/>
                  </a:cubicBezTo>
                  <a:cubicBezTo>
                    <a:pt x="1148" y="169"/>
                    <a:pt x="742" y="480"/>
                    <a:pt x="475" y="877"/>
                  </a:cubicBezTo>
                  <a:cubicBezTo>
                    <a:pt x="345" y="1067"/>
                    <a:pt x="249" y="1283"/>
                    <a:pt x="198" y="1506"/>
                  </a:cubicBezTo>
                  <a:cubicBezTo>
                    <a:pt x="189" y="1566"/>
                    <a:pt x="173" y="1626"/>
                    <a:pt x="165" y="1697"/>
                  </a:cubicBezTo>
                  <a:cubicBezTo>
                    <a:pt x="1" y="2047"/>
                    <a:pt x="253" y="2558"/>
                    <a:pt x="694" y="2558"/>
                  </a:cubicBezTo>
                  <a:cubicBezTo>
                    <a:pt x="698" y="2558"/>
                    <a:pt x="702" y="2558"/>
                    <a:pt x="707" y="2558"/>
                  </a:cubicBezTo>
                  <a:cubicBezTo>
                    <a:pt x="1707" y="2533"/>
                    <a:pt x="2733" y="2454"/>
                    <a:pt x="3700" y="2196"/>
                  </a:cubicBezTo>
                  <a:cubicBezTo>
                    <a:pt x="4139" y="2075"/>
                    <a:pt x="4201" y="1523"/>
                    <a:pt x="3880" y="1256"/>
                  </a:cubicBezTo>
                  <a:cubicBezTo>
                    <a:pt x="3863" y="1239"/>
                    <a:pt x="3855" y="1223"/>
                    <a:pt x="3847" y="1212"/>
                  </a:cubicBezTo>
                  <a:cubicBezTo>
                    <a:pt x="3812" y="1161"/>
                    <a:pt x="3777" y="1109"/>
                    <a:pt x="3743" y="1057"/>
                  </a:cubicBezTo>
                  <a:cubicBezTo>
                    <a:pt x="3673" y="954"/>
                    <a:pt x="3596" y="850"/>
                    <a:pt x="3518" y="757"/>
                  </a:cubicBezTo>
                  <a:cubicBezTo>
                    <a:pt x="3373" y="567"/>
                    <a:pt x="3199" y="411"/>
                    <a:pt x="3000" y="281"/>
                  </a:cubicBezTo>
                  <a:cubicBezTo>
                    <a:pt x="2723" y="92"/>
                    <a:pt x="2397" y="1"/>
                    <a:pt x="2068" y="1"/>
                  </a:cubicBezTo>
                  <a:close/>
                </a:path>
              </a:pathLst>
            </a:custGeom>
            <a:solidFill>
              <a:srgbClr val="FFA700">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4"/>
            <p:cNvSpPr/>
            <p:nvPr/>
          </p:nvSpPr>
          <p:spPr>
            <a:xfrm rot="10581673">
              <a:off x="3226221" y="7053734"/>
              <a:ext cx="5617332" cy="7194474"/>
            </a:xfrm>
            <a:custGeom>
              <a:avLst/>
              <a:gdLst/>
              <a:ahLst/>
              <a:cxnLst/>
              <a:rect l="l" t="t" r="r" b="b"/>
              <a:pathLst>
                <a:path w="9090" h="11642" extrusionOk="0">
                  <a:moveTo>
                    <a:pt x="5382" y="3694"/>
                  </a:moveTo>
                  <a:cubicBezTo>
                    <a:pt x="5382" y="3694"/>
                    <a:pt x="5378" y="3694"/>
                    <a:pt x="5374" y="3695"/>
                  </a:cubicBezTo>
                  <a:lnTo>
                    <a:pt x="5374" y="3695"/>
                  </a:lnTo>
                  <a:cubicBezTo>
                    <a:pt x="5379" y="3694"/>
                    <a:pt x="5381" y="3694"/>
                    <a:pt x="5382" y="3694"/>
                  </a:cubicBezTo>
                  <a:close/>
                  <a:moveTo>
                    <a:pt x="6537" y="0"/>
                  </a:moveTo>
                  <a:cubicBezTo>
                    <a:pt x="6036" y="0"/>
                    <a:pt x="5538" y="9"/>
                    <a:pt x="5037" y="17"/>
                  </a:cubicBezTo>
                  <a:cubicBezTo>
                    <a:pt x="4511" y="33"/>
                    <a:pt x="3966" y="104"/>
                    <a:pt x="3468" y="232"/>
                  </a:cubicBezTo>
                  <a:cubicBezTo>
                    <a:pt x="3441" y="240"/>
                    <a:pt x="3416" y="240"/>
                    <a:pt x="3389" y="249"/>
                  </a:cubicBezTo>
                  <a:cubicBezTo>
                    <a:pt x="3217" y="232"/>
                    <a:pt x="3054" y="207"/>
                    <a:pt x="2915" y="197"/>
                  </a:cubicBezTo>
                  <a:cubicBezTo>
                    <a:pt x="2884" y="196"/>
                    <a:pt x="2853" y="195"/>
                    <a:pt x="2821" y="195"/>
                  </a:cubicBezTo>
                  <a:cubicBezTo>
                    <a:pt x="2609" y="195"/>
                    <a:pt x="2393" y="218"/>
                    <a:pt x="2191" y="232"/>
                  </a:cubicBezTo>
                  <a:cubicBezTo>
                    <a:pt x="1673" y="259"/>
                    <a:pt x="1232" y="363"/>
                    <a:pt x="742" y="491"/>
                  </a:cubicBezTo>
                  <a:cubicBezTo>
                    <a:pt x="535" y="551"/>
                    <a:pt x="388" y="785"/>
                    <a:pt x="431" y="992"/>
                  </a:cubicBezTo>
                  <a:lnTo>
                    <a:pt x="431" y="1044"/>
                  </a:lnTo>
                  <a:cubicBezTo>
                    <a:pt x="415" y="1242"/>
                    <a:pt x="404" y="1449"/>
                    <a:pt x="388" y="1646"/>
                  </a:cubicBezTo>
                  <a:cubicBezTo>
                    <a:pt x="336" y="1863"/>
                    <a:pt x="311" y="2095"/>
                    <a:pt x="292" y="2319"/>
                  </a:cubicBezTo>
                  <a:cubicBezTo>
                    <a:pt x="284" y="2526"/>
                    <a:pt x="276" y="2733"/>
                    <a:pt x="276" y="2940"/>
                  </a:cubicBezTo>
                  <a:cubicBezTo>
                    <a:pt x="232" y="3364"/>
                    <a:pt x="197" y="3794"/>
                    <a:pt x="164" y="4217"/>
                  </a:cubicBezTo>
                  <a:cubicBezTo>
                    <a:pt x="94" y="5279"/>
                    <a:pt x="42" y="6338"/>
                    <a:pt x="25" y="7400"/>
                  </a:cubicBezTo>
                  <a:cubicBezTo>
                    <a:pt x="17" y="7918"/>
                    <a:pt x="9" y="8435"/>
                    <a:pt x="1" y="8953"/>
                  </a:cubicBezTo>
                  <a:cubicBezTo>
                    <a:pt x="1" y="9193"/>
                    <a:pt x="9" y="9435"/>
                    <a:pt x="25" y="9667"/>
                  </a:cubicBezTo>
                  <a:cubicBezTo>
                    <a:pt x="52" y="9961"/>
                    <a:pt x="77" y="10271"/>
                    <a:pt x="216" y="10530"/>
                  </a:cubicBezTo>
                  <a:cubicBezTo>
                    <a:pt x="241" y="10582"/>
                    <a:pt x="276" y="10633"/>
                    <a:pt x="311" y="10677"/>
                  </a:cubicBezTo>
                  <a:cubicBezTo>
                    <a:pt x="85" y="10797"/>
                    <a:pt x="9" y="11167"/>
                    <a:pt x="284" y="11323"/>
                  </a:cubicBezTo>
                  <a:cubicBezTo>
                    <a:pt x="612" y="11505"/>
                    <a:pt x="945" y="11641"/>
                    <a:pt x="1306" y="11641"/>
                  </a:cubicBezTo>
                  <a:cubicBezTo>
                    <a:pt x="1392" y="11641"/>
                    <a:pt x="1480" y="11633"/>
                    <a:pt x="1570" y="11617"/>
                  </a:cubicBezTo>
                  <a:cubicBezTo>
                    <a:pt x="1975" y="11540"/>
                    <a:pt x="2346" y="11271"/>
                    <a:pt x="2518" y="10900"/>
                  </a:cubicBezTo>
                  <a:cubicBezTo>
                    <a:pt x="2733" y="10443"/>
                    <a:pt x="2613" y="9969"/>
                    <a:pt x="2474" y="9511"/>
                  </a:cubicBezTo>
                  <a:cubicBezTo>
                    <a:pt x="2422" y="9356"/>
                    <a:pt x="2371" y="9193"/>
                    <a:pt x="2346" y="9021"/>
                  </a:cubicBezTo>
                  <a:lnTo>
                    <a:pt x="2346" y="9021"/>
                  </a:lnTo>
                  <a:cubicBezTo>
                    <a:pt x="2346" y="9021"/>
                    <a:pt x="2346" y="9021"/>
                    <a:pt x="2347" y="9021"/>
                  </a:cubicBezTo>
                  <a:cubicBezTo>
                    <a:pt x="2353" y="9021"/>
                    <a:pt x="2346" y="8942"/>
                    <a:pt x="2346" y="8934"/>
                  </a:cubicBezTo>
                  <a:cubicBezTo>
                    <a:pt x="2337" y="8882"/>
                    <a:pt x="2337" y="8839"/>
                    <a:pt x="2337" y="8787"/>
                  </a:cubicBezTo>
                  <a:cubicBezTo>
                    <a:pt x="2337" y="8667"/>
                    <a:pt x="2337" y="8694"/>
                    <a:pt x="2371" y="8563"/>
                  </a:cubicBezTo>
                  <a:cubicBezTo>
                    <a:pt x="2398" y="8477"/>
                    <a:pt x="2389" y="8503"/>
                    <a:pt x="2441" y="8408"/>
                  </a:cubicBezTo>
                  <a:cubicBezTo>
                    <a:pt x="2449" y="8400"/>
                    <a:pt x="2449" y="8392"/>
                    <a:pt x="2449" y="8383"/>
                  </a:cubicBezTo>
                  <a:lnTo>
                    <a:pt x="2458" y="8383"/>
                  </a:lnTo>
                  <a:cubicBezTo>
                    <a:pt x="2484" y="8348"/>
                    <a:pt x="2509" y="8321"/>
                    <a:pt x="2536" y="8288"/>
                  </a:cubicBezTo>
                  <a:cubicBezTo>
                    <a:pt x="2561" y="8270"/>
                    <a:pt x="2588" y="8253"/>
                    <a:pt x="2613" y="8228"/>
                  </a:cubicBezTo>
                  <a:cubicBezTo>
                    <a:pt x="2621" y="8218"/>
                    <a:pt x="2621" y="8209"/>
                    <a:pt x="2629" y="8209"/>
                  </a:cubicBezTo>
                  <a:cubicBezTo>
                    <a:pt x="2640" y="8201"/>
                    <a:pt x="2648" y="8201"/>
                    <a:pt x="2656" y="8193"/>
                  </a:cubicBezTo>
                  <a:cubicBezTo>
                    <a:pt x="2725" y="8149"/>
                    <a:pt x="2795" y="8098"/>
                    <a:pt x="2863" y="8063"/>
                  </a:cubicBezTo>
                  <a:cubicBezTo>
                    <a:pt x="3182" y="7874"/>
                    <a:pt x="3501" y="7719"/>
                    <a:pt x="3778" y="7477"/>
                  </a:cubicBezTo>
                  <a:cubicBezTo>
                    <a:pt x="4441" y="6934"/>
                    <a:pt x="4683" y="6071"/>
                    <a:pt x="4623" y="5243"/>
                  </a:cubicBezTo>
                  <a:cubicBezTo>
                    <a:pt x="4614" y="5045"/>
                    <a:pt x="4587" y="4838"/>
                    <a:pt x="4587" y="4639"/>
                  </a:cubicBezTo>
                  <a:lnTo>
                    <a:pt x="4587" y="4484"/>
                  </a:lnTo>
                  <a:lnTo>
                    <a:pt x="4587" y="4451"/>
                  </a:lnTo>
                  <a:cubicBezTo>
                    <a:pt x="4596" y="4440"/>
                    <a:pt x="4596" y="4432"/>
                    <a:pt x="4596" y="4415"/>
                  </a:cubicBezTo>
                  <a:cubicBezTo>
                    <a:pt x="4606" y="4380"/>
                    <a:pt x="4614" y="4355"/>
                    <a:pt x="4623" y="4320"/>
                  </a:cubicBezTo>
                  <a:cubicBezTo>
                    <a:pt x="4631" y="4295"/>
                    <a:pt x="4647" y="4244"/>
                    <a:pt x="4647" y="4233"/>
                  </a:cubicBezTo>
                  <a:cubicBezTo>
                    <a:pt x="4683" y="4173"/>
                    <a:pt x="4718" y="4121"/>
                    <a:pt x="4751" y="4061"/>
                  </a:cubicBezTo>
                  <a:cubicBezTo>
                    <a:pt x="4751" y="4053"/>
                    <a:pt x="4761" y="4053"/>
                    <a:pt x="4761" y="4045"/>
                  </a:cubicBezTo>
                  <a:cubicBezTo>
                    <a:pt x="4794" y="4010"/>
                    <a:pt x="4821" y="3985"/>
                    <a:pt x="4846" y="3950"/>
                  </a:cubicBezTo>
                  <a:cubicBezTo>
                    <a:pt x="4873" y="3923"/>
                    <a:pt x="4898" y="3906"/>
                    <a:pt x="4925" y="3881"/>
                  </a:cubicBezTo>
                  <a:cubicBezTo>
                    <a:pt x="4925" y="3881"/>
                    <a:pt x="4933" y="3871"/>
                    <a:pt x="4933" y="3863"/>
                  </a:cubicBezTo>
                  <a:cubicBezTo>
                    <a:pt x="4941" y="3863"/>
                    <a:pt x="4950" y="3863"/>
                    <a:pt x="4958" y="3854"/>
                  </a:cubicBezTo>
                  <a:cubicBezTo>
                    <a:pt x="5010" y="3819"/>
                    <a:pt x="5072" y="3786"/>
                    <a:pt x="5124" y="3759"/>
                  </a:cubicBezTo>
                  <a:cubicBezTo>
                    <a:pt x="5140" y="3759"/>
                    <a:pt x="5175" y="3743"/>
                    <a:pt x="5192" y="3734"/>
                  </a:cubicBezTo>
                  <a:cubicBezTo>
                    <a:pt x="5235" y="3726"/>
                    <a:pt x="5279" y="3716"/>
                    <a:pt x="5312" y="3707"/>
                  </a:cubicBezTo>
                  <a:cubicBezTo>
                    <a:pt x="5330" y="3704"/>
                    <a:pt x="5344" y="3701"/>
                    <a:pt x="5354" y="3699"/>
                  </a:cubicBezTo>
                  <a:lnTo>
                    <a:pt x="5354" y="3699"/>
                  </a:lnTo>
                  <a:cubicBezTo>
                    <a:pt x="5409" y="3698"/>
                    <a:pt x="5464" y="3691"/>
                    <a:pt x="5519" y="3691"/>
                  </a:cubicBezTo>
                  <a:cubicBezTo>
                    <a:pt x="5598" y="3699"/>
                    <a:pt x="5674" y="3699"/>
                    <a:pt x="5753" y="3707"/>
                  </a:cubicBezTo>
                  <a:cubicBezTo>
                    <a:pt x="5761" y="3707"/>
                    <a:pt x="5865" y="3716"/>
                    <a:pt x="5873" y="3716"/>
                  </a:cubicBezTo>
                  <a:cubicBezTo>
                    <a:pt x="5925" y="3726"/>
                    <a:pt x="5976" y="3734"/>
                    <a:pt x="6020" y="3743"/>
                  </a:cubicBezTo>
                  <a:cubicBezTo>
                    <a:pt x="6299" y="3779"/>
                    <a:pt x="6571" y="3819"/>
                    <a:pt x="6843" y="3819"/>
                  </a:cubicBezTo>
                  <a:cubicBezTo>
                    <a:pt x="7017" y="3819"/>
                    <a:pt x="7190" y="3803"/>
                    <a:pt x="7365" y="3759"/>
                  </a:cubicBezTo>
                  <a:cubicBezTo>
                    <a:pt x="8115" y="3571"/>
                    <a:pt x="8719" y="2950"/>
                    <a:pt x="8953" y="2225"/>
                  </a:cubicBezTo>
                  <a:cubicBezTo>
                    <a:pt x="9090" y="1776"/>
                    <a:pt x="9081" y="1259"/>
                    <a:pt x="8858" y="853"/>
                  </a:cubicBezTo>
                  <a:cubicBezTo>
                    <a:pt x="8659" y="466"/>
                    <a:pt x="8270" y="224"/>
                    <a:pt x="7856" y="112"/>
                  </a:cubicBezTo>
                  <a:cubicBezTo>
                    <a:pt x="7434" y="0"/>
                    <a:pt x="6976" y="9"/>
                    <a:pt x="6537" y="0"/>
                  </a:cubicBezTo>
                  <a:close/>
                </a:path>
              </a:pathLst>
            </a:custGeom>
            <a:solidFill>
              <a:srgbClr val="6C47AC">
                <a:alpha val="44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14"/>
          <p:cNvSpPr txBox="1">
            <a:spLocks noGrp="1"/>
          </p:cNvSpPr>
          <p:nvPr>
            <p:ph type="title"/>
          </p:nvPr>
        </p:nvSpPr>
        <p:spPr>
          <a:xfrm>
            <a:off x="802050" y="5849500"/>
            <a:ext cx="5958000" cy="835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 name="Google Shape;97;p14"/>
          <p:cNvSpPr txBox="1">
            <a:spLocks noGrp="1"/>
          </p:cNvSpPr>
          <p:nvPr>
            <p:ph type="subTitle" idx="1"/>
          </p:nvPr>
        </p:nvSpPr>
        <p:spPr>
          <a:xfrm>
            <a:off x="802050" y="4004025"/>
            <a:ext cx="5958000" cy="156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25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89850" y="817760"/>
            <a:ext cx="6382500" cy="726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omic Neue"/>
              <a:buNone/>
              <a:defRPr sz="3500" b="1">
                <a:solidFill>
                  <a:schemeClr val="dk1"/>
                </a:solidFill>
                <a:latin typeface="Comic Neue"/>
                <a:ea typeface="Comic Neue"/>
                <a:cs typeface="Comic Neue"/>
                <a:sym typeface="Comic Neue"/>
              </a:defRPr>
            </a:lvl1pPr>
            <a:lvl2pPr lvl="1" rtl="0">
              <a:spcBef>
                <a:spcPts val="0"/>
              </a:spcBef>
              <a:spcAft>
                <a:spcPts val="0"/>
              </a:spcAft>
              <a:buClr>
                <a:schemeClr val="dk1"/>
              </a:buClr>
              <a:buSzPts val="3500"/>
              <a:buFont typeface="Comic Neue"/>
              <a:buNone/>
              <a:defRPr sz="3500" b="1">
                <a:solidFill>
                  <a:schemeClr val="dk1"/>
                </a:solidFill>
                <a:latin typeface="Comic Neue"/>
                <a:ea typeface="Comic Neue"/>
                <a:cs typeface="Comic Neue"/>
                <a:sym typeface="Comic Neue"/>
              </a:defRPr>
            </a:lvl2pPr>
            <a:lvl3pPr lvl="2" rtl="0">
              <a:spcBef>
                <a:spcPts val="0"/>
              </a:spcBef>
              <a:spcAft>
                <a:spcPts val="0"/>
              </a:spcAft>
              <a:buClr>
                <a:schemeClr val="dk1"/>
              </a:buClr>
              <a:buSzPts val="3500"/>
              <a:buFont typeface="Comic Neue"/>
              <a:buNone/>
              <a:defRPr sz="3500" b="1">
                <a:solidFill>
                  <a:schemeClr val="dk1"/>
                </a:solidFill>
                <a:latin typeface="Comic Neue"/>
                <a:ea typeface="Comic Neue"/>
                <a:cs typeface="Comic Neue"/>
                <a:sym typeface="Comic Neue"/>
              </a:defRPr>
            </a:lvl3pPr>
            <a:lvl4pPr lvl="3" rtl="0">
              <a:spcBef>
                <a:spcPts val="0"/>
              </a:spcBef>
              <a:spcAft>
                <a:spcPts val="0"/>
              </a:spcAft>
              <a:buClr>
                <a:schemeClr val="dk1"/>
              </a:buClr>
              <a:buSzPts val="3500"/>
              <a:buFont typeface="Comic Neue"/>
              <a:buNone/>
              <a:defRPr sz="3500" b="1">
                <a:solidFill>
                  <a:schemeClr val="dk1"/>
                </a:solidFill>
                <a:latin typeface="Comic Neue"/>
                <a:ea typeface="Comic Neue"/>
                <a:cs typeface="Comic Neue"/>
                <a:sym typeface="Comic Neue"/>
              </a:defRPr>
            </a:lvl4pPr>
            <a:lvl5pPr lvl="4" rtl="0">
              <a:spcBef>
                <a:spcPts val="0"/>
              </a:spcBef>
              <a:spcAft>
                <a:spcPts val="0"/>
              </a:spcAft>
              <a:buClr>
                <a:schemeClr val="dk1"/>
              </a:buClr>
              <a:buSzPts val="3500"/>
              <a:buFont typeface="Comic Neue"/>
              <a:buNone/>
              <a:defRPr sz="3500" b="1">
                <a:solidFill>
                  <a:schemeClr val="dk1"/>
                </a:solidFill>
                <a:latin typeface="Comic Neue"/>
                <a:ea typeface="Comic Neue"/>
                <a:cs typeface="Comic Neue"/>
                <a:sym typeface="Comic Neue"/>
              </a:defRPr>
            </a:lvl5pPr>
            <a:lvl6pPr lvl="5" rtl="0">
              <a:spcBef>
                <a:spcPts val="0"/>
              </a:spcBef>
              <a:spcAft>
                <a:spcPts val="0"/>
              </a:spcAft>
              <a:buClr>
                <a:schemeClr val="dk1"/>
              </a:buClr>
              <a:buSzPts val="3500"/>
              <a:buFont typeface="Comic Neue"/>
              <a:buNone/>
              <a:defRPr sz="3500" b="1">
                <a:solidFill>
                  <a:schemeClr val="dk1"/>
                </a:solidFill>
                <a:latin typeface="Comic Neue"/>
                <a:ea typeface="Comic Neue"/>
                <a:cs typeface="Comic Neue"/>
                <a:sym typeface="Comic Neue"/>
              </a:defRPr>
            </a:lvl6pPr>
            <a:lvl7pPr lvl="6" rtl="0">
              <a:spcBef>
                <a:spcPts val="0"/>
              </a:spcBef>
              <a:spcAft>
                <a:spcPts val="0"/>
              </a:spcAft>
              <a:buClr>
                <a:schemeClr val="dk1"/>
              </a:buClr>
              <a:buSzPts val="3500"/>
              <a:buFont typeface="Comic Neue"/>
              <a:buNone/>
              <a:defRPr sz="3500" b="1">
                <a:solidFill>
                  <a:schemeClr val="dk1"/>
                </a:solidFill>
                <a:latin typeface="Comic Neue"/>
                <a:ea typeface="Comic Neue"/>
                <a:cs typeface="Comic Neue"/>
                <a:sym typeface="Comic Neue"/>
              </a:defRPr>
            </a:lvl7pPr>
            <a:lvl8pPr lvl="7" rtl="0">
              <a:spcBef>
                <a:spcPts val="0"/>
              </a:spcBef>
              <a:spcAft>
                <a:spcPts val="0"/>
              </a:spcAft>
              <a:buClr>
                <a:schemeClr val="dk1"/>
              </a:buClr>
              <a:buSzPts val="3500"/>
              <a:buFont typeface="Comic Neue"/>
              <a:buNone/>
              <a:defRPr sz="3500" b="1">
                <a:solidFill>
                  <a:schemeClr val="dk1"/>
                </a:solidFill>
                <a:latin typeface="Comic Neue"/>
                <a:ea typeface="Comic Neue"/>
                <a:cs typeface="Comic Neue"/>
                <a:sym typeface="Comic Neue"/>
              </a:defRPr>
            </a:lvl8pPr>
            <a:lvl9pPr lvl="8" rtl="0">
              <a:spcBef>
                <a:spcPts val="0"/>
              </a:spcBef>
              <a:spcAft>
                <a:spcPts val="0"/>
              </a:spcAft>
              <a:buClr>
                <a:schemeClr val="dk1"/>
              </a:buClr>
              <a:buSzPts val="3500"/>
              <a:buFont typeface="Comic Neue"/>
              <a:buNone/>
              <a:defRPr sz="3500" b="1">
                <a:solidFill>
                  <a:schemeClr val="dk1"/>
                </a:solidFill>
                <a:latin typeface="Comic Neue"/>
                <a:ea typeface="Comic Neue"/>
                <a:cs typeface="Comic Neue"/>
                <a:sym typeface="Comic Neue"/>
              </a:defRPr>
            </a:lvl9pPr>
          </a:lstStyle>
          <a:p>
            <a:endParaRPr/>
          </a:p>
        </p:txBody>
      </p:sp>
      <p:sp>
        <p:nvSpPr>
          <p:cNvPr id="7" name="Google Shape;7;p1"/>
          <p:cNvSpPr txBox="1">
            <a:spLocks noGrp="1"/>
          </p:cNvSpPr>
          <p:nvPr>
            <p:ph type="body" idx="1"/>
          </p:nvPr>
        </p:nvSpPr>
        <p:spPr>
          <a:xfrm>
            <a:off x="589838" y="2395097"/>
            <a:ext cx="6382500" cy="7100100"/>
          </a:xfrm>
          <a:prstGeom prst="rect">
            <a:avLst/>
          </a:prstGeom>
          <a:noFill/>
          <a:ln>
            <a:noFill/>
          </a:ln>
        </p:spPr>
        <p:txBody>
          <a:bodyPr spcFirstLastPara="1" wrap="square" lIns="91425" tIns="91425" rIns="91425" bIns="91425" anchor="t" anchorCtr="0">
            <a:noAutofit/>
          </a:bodyPr>
          <a:lstStyle>
            <a:lvl1pPr marL="457200" lvl="0" indent="-330200" rtl="0">
              <a:lnSpc>
                <a:spcPct val="115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1pPr>
            <a:lvl2pPr marL="914400" lvl="1" indent="-330200" rtl="0">
              <a:lnSpc>
                <a:spcPct val="115000"/>
              </a:lnSpc>
              <a:spcBef>
                <a:spcPts val="160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2pPr>
            <a:lvl3pPr marL="1371600" lvl="2" indent="-330200" rtl="0">
              <a:lnSpc>
                <a:spcPct val="115000"/>
              </a:lnSpc>
              <a:spcBef>
                <a:spcPts val="160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3pPr>
            <a:lvl4pPr marL="1828800" lvl="3" indent="-330200" rtl="0">
              <a:lnSpc>
                <a:spcPct val="115000"/>
              </a:lnSpc>
              <a:spcBef>
                <a:spcPts val="160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4pPr>
            <a:lvl5pPr marL="2286000" lvl="4" indent="-330200" rtl="0">
              <a:lnSpc>
                <a:spcPct val="115000"/>
              </a:lnSpc>
              <a:spcBef>
                <a:spcPts val="160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5pPr>
            <a:lvl6pPr marL="2743200" lvl="5" indent="-330200" rtl="0">
              <a:lnSpc>
                <a:spcPct val="115000"/>
              </a:lnSpc>
              <a:spcBef>
                <a:spcPts val="160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6pPr>
            <a:lvl7pPr marL="3200400" lvl="6" indent="-330200" rtl="0">
              <a:lnSpc>
                <a:spcPct val="115000"/>
              </a:lnSpc>
              <a:spcBef>
                <a:spcPts val="160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7pPr>
            <a:lvl8pPr marL="3657600" lvl="7" indent="-330200" rtl="0">
              <a:lnSpc>
                <a:spcPct val="115000"/>
              </a:lnSpc>
              <a:spcBef>
                <a:spcPts val="160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8pPr>
            <a:lvl9pPr marL="4114800" lvl="8" indent="-330200" rtl="0">
              <a:lnSpc>
                <a:spcPct val="115000"/>
              </a:lnSpc>
              <a:spcBef>
                <a:spcPts val="1600"/>
              </a:spcBef>
              <a:spcAft>
                <a:spcPts val="160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4" r:id="rId4"/>
    <p:sldLayoutId id="2147483656" r:id="rId5"/>
    <p:sldLayoutId id="2147483657" r:id="rId6"/>
    <p:sldLayoutId id="2147483658" r:id="rId7"/>
    <p:sldLayoutId id="2147483659" r:id="rId8"/>
    <p:sldLayoutId id="2147483660" r:id="rId9"/>
    <p:sldLayoutId id="2147483661" r:id="rId10"/>
    <p:sldLayoutId id="2147483664" r:id="rId11"/>
    <p:sldLayoutId id="2147483667" r:id="rId12"/>
    <p:sldLayoutId id="2147483669" r:id="rId13"/>
    <p:sldLayoutId id="2147483670"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www2.gov.bc.ca/assets/gov/education/kindergarten-to-grade-12/support/diverse-student-needs/learning-supports/early-literacy-screening-tools-resource.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curriculum.gov.bc.ca/learning-pathways/k-4-foundational-learning-progressions"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mstoneyart.ca/"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hyperlink" Target="https://autismoutreach.ca/literacylab-readingreels-coast-mountains/"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bkgxqwxAd9k"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7">
          <a:extLst>
            <a:ext uri="{FF2B5EF4-FFF2-40B4-BE49-F238E27FC236}">
              <a16:creationId xmlns:a16="http://schemas.microsoft.com/office/drawing/2014/main" id="{83FBBDA0-9D57-4D52-2FE3-43EFF930CE40}"/>
            </a:ext>
          </a:extLst>
        </p:cNvPr>
        <p:cNvGrpSpPr/>
        <p:nvPr/>
      </p:nvGrpSpPr>
      <p:grpSpPr>
        <a:xfrm>
          <a:off x="0" y="0"/>
          <a:ext cx="0" cy="0"/>
          <a:chOff x="0" y="0"/>
          <a:chExt cx="0" cy="0"/>
        </a:xfrm>
      </p:grpSpPr>
      <p:pic>
        <p:nvPicPr>
          <p:cNvPr id="12" name="Picture 11" descr="A logo with a group of people in a circle&#10;&#10;AI-generated content may be incorrect.">
            <a:extLst>
              <a:ext uri="{FF2B5EF4-FFF2-40B4-BE49-F238E27FC236}">
                <a16:creationId xmlns:a16="http://schemas.microsoft.com/office/drawing/2014/main" id="{9572E4B9-658B-793B-2389-E1BD008D8E5B}"/>
              </a:ext>
            </a:extLst>
          </p:cNvPr>
          <p:cNvPicPr>
            <a:picLocks noChangeAspect="1"/>
          </p:cNvPicPr>
          <p:nvPr/>
        </p:nvPicPr>
        <p:blipFill>
          <a:blip r:embed="rId3"/>
          <a:stretch>
            <a:fillRect/>
          </a:stretch>
        </p:blipFill>
        <p:spPr>
          <a:xfrm>
            <a:off x="1114159" y="1583711"/>
            <a:ext cx="5334529" cy="6668163"/>
          </a:xfrm>
          <a:prstGeom prst="rect">
            <a:avLst/>
          </a:prstGeom>
        </p:spPr>
      </p:pic>
      <p:pic>
        <p:nvPicPr>
          <p:cNvPr id="1028" name="Picture 4">
            <a:extLst>
              <a:ext uri="{FF2B5EF4-FFF2-40B4-BE49-F238E27FC236}">
                <a16:creationId xmlns:a16="http://schemas.microsoft.com/office/drawing/2014/main" id="{F85524F7-A986-17BA-65ED-3D6F0A878D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355" y="738624"/>
            <a:ext cx="6341302" cy="965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5D1D7"/>
                  </a:outerShdw>
                </a:effectLst>
              </a14:hiddenEffects>
            </a:ext>
          </a:extLst>
        </p:spPr>
      </p:pic>
      <p:sp>
        <p:nvSpPr>
          <p:cNvPr id="3" name="TextBox 2">
            <a:extLst>
              <a:ext uri="{FF2B5EF4-FFF2-40B4-BE49-F238E27FC236}">
                <a16:creationId xmlns:a16="http://schemas.microsoft.com/office/drawing/2014/main" id="{A75F2B40-7A61-FE80-5387-816EFAEDE733}"/>
              </a:ext>
            </a:extLst>
          </p:cNvPr>
          <p:cNvSpPr txBox="1"/>
          <p:nvPr/>
        </p:nvSpPr>
        <p:spPr>
          <a:xfrm>
            <a:off x="1195387" y="8441908"/>
            <a:ext cx="5172075" cy="1874552"/>
          </a:xfrm>
          <a:prstGeom prst="rect">
            <a:avLst/>
          </a:prstGeom>
          <a:noFill/>
        </p:spPr>
        <p:txBody>
          <a:bodyPr wrap="square">
            <a:spAutoFit/>
          </a:bodyPr>
          <a:lstStyle/>
          <a:p>
            <a:pPr indent="0" algn="ctr">
              <a:lnSpc>
                <a:spcPct val="114999"/>
              </a:lnSpc>
            </a:pPr>
            <a:r>
              <a:rPr lang="en-CA" sz="1700" i="1" noProof="0">
                <a:solidFill>
                  <a:srgbClr val="FF0000"/>
                </a:solidFill>
                <a:latin typeface="Quicksand Medium" panose="020B0604020202020204" charset="0"/>
              </a:rPr>
              <a:t>We call the children “</a:t>
            </a:r>
            <a:r>
              <a:rPr lang="en-CA" sz="1700" i="1" noProof="0" err="1">
                <a:solidFill>
                  <a:srgbClr val="FF0000"/>
                </a:solidFill>
                <a:latin typeface="Quicksand Medium" panose="020B0604020202020204" charset="0"/>
              </a:rPr>
              <a:t>Majagalee</a:t>
            </a:r>
            <a:r>
              <a:rPr lang="en-CA" sz="1700" i="1" noProof="0">
                <a:solidFill>
                  <a:srgbClr val="FF0000"/>
                </a:solidFill>
                <a:latin typeface="Quicksand Medium" panose="020B0604020202020204" charset="0"/>
              </a:rPr>
              <a:t>”. Sweet, wild flowers fed from the mist, showered with knowledge and love. Deeply rooted in the land, they are the oldest stories, told and retold.” </a:t>
            </a:r>
          </a:p>
          <a:p>
            <a:pPr indent="0" algn="ctr">
              <a:lnSpc>
                <a:spcPct val="114999"/>
              </a:lnSpc>
            </a:pPr>
            <a:endParaRPr lang="en-CA" sz="1700" i="1" noProof="0">
              <a:solidFill>
                <a:srgbClr val="FF0000"/>
              </a:solidFill>
              <a:latin typeface="Quicksand Medium" panose="020B0604020202020204" charset="0"/>
            </a:endParaRPr>
          </a:p>
          <a:p>
            <a:pPr indent="0" algn="ctr">
              <a:lnSpc>
                <a:spcPct val="114999"/>
              </a:lnSpc>
            </a:pPr>
            <a:r>
              <a:rPr lang="en-CA" sz="1700" i="1" noProof="0">
                <a:solidFill>
                  <a:srgbClr val="FF0000"/>
                </a:solidFill>
                <a:latin typeface="Quicksand Medium" panose="020B0604020202020204" charset="0"/>
              </a:rPr>
              <a:t>Shawna Davis</a:t>
            </a:r>
            <a:endParaRPr lang="en-CA" sz="1700" noProof="0">
              <a:latin typeface="Quicksand Medium" panose="020B0604020202020204" charset="0"/>
            </a:endParaRPr>
          </a:p>
        </p:txBody>
      </p:sp>
      <p:sp>
        <p:nvSpPr>
          <p:cNvPr id="4" name="TextBox 3">
            <a:extLst>
              <a:ext uri="{FF2B5EF4-FFF2-40B4-BE49-F238E27FC236}">
                <a16:creationId xmlns:a16="http://schemas.microsoft.com/office/drawing/2014/main" id="{D261A10C-DEF3-A8D1-A5DE-DEF280E592D9}"/>
              </a:ext>
            </a:extLst>
          </p:cNvPr>
          <p:cNvSpPr txBox="1"/>
          <p:nvPr/>
        </p:nvSpPr>
        <p:spPr>
          <a:xfrm>
            <a:off x="1547262" y="7815977"/>
            <a:ext cx="4783487"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700" i="1">
                <a:solidFill>
                  <a:schemeClr val="tx1"/>
                </a:solidFill>
                <a:latin typeface="Quicksand Medium"/>
              </a:rPr>
              <a:t>Art and Design Work by Michelle Stoney </a:t>
            </a:r>
            <a:endParaRPr lang="en-US" sz="1700">
              <a:solidFill>
                <a:schemeClr val="tx1"/>
              </a:solidFill>
              <a:latin typeface="Quicksand Medium"/>
            </a:endParaRPr>
          </a:p>
        </p:txBody>
      </p:sp>
    </p:spTree>
    <p:extLst>
      <p:ext uri="{BB962C8B-B14F-4D97-AF65-F5344CB8AC3E}">
        <p14:creationId xmlns:p14="http://schemas.microsoft.com/office/powerpoint/2010/main" val="3395803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pic>
        <p:nvPicPr>
          <p:cNvPr id="2051" name="Picture 3" descr="An Open Letter About Why I Stopped Using Running Records and Why You Should  Too (and what to do if you can't) — Reading with Mrs. IF">
            <a:extLst>
              <a:ext uri="{FF2B5EF4-FFF2-40B4-BE49-F238E27FC236}">
                <a16:creationId xmlns:a16="http://schemas.microsoft.com/office/drawing/2014/main" id="{CEF080BF-2F23-8182-FE45-D08CE535F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663" y="7621875"/>
            <a:ext cx="6222260" cy="298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29" name="Google Shape;729;p32"/>
          <p:cNvSpPr txBox="1">
            <a:spLocks noGrp="1"/>
          </p:cNvSpPr>
          <p:nvPr>
            <p:ph type="title"/>
          </p:nvPr>
        </p:nvSpPr>
        <p:spPr>
          <a:xfrm>
            <a:off x="595448" y="456047"/>
            <a:ext cx="6848339" cy="72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noProof="0">
                <a:latin typeface="Comic Neue" panose="020B0604020202020204" charset="0"/>
              </a:rPr>
              <a:t>SCREENING AND MONITORING </a:t>
            </a:r>
          </a:p>
        </p:txBody>
      </p:sp>
      <p:sp>
        <p:nvSpPr>
          <p:cNvPr id="730" name="Google Shape;730;p32"/>
          <p:cNvSpPr txBox="1">
            <a:spLocks noGrp="1"/>
          </p:cNvSpPr>
          <p:nvPr>
            <p:ph type="subTitle" idx="1"/>
          </p:nvPr>
        </p:nvSpPr>
        <p:spPr>
          <a:xfrm>
            <a:off x="588388" y="3083687"/>
            <a:ext cx="6626226" cy="4227570"/>
          </a:xfrm>
          <a:prstGeom prst="rect">
            <a:avLst/>
          </a:prstGeom>
        </p:spPr>
        <p:txBody>
          <a:bodyPr spcFirstLastPara="1" wrap="square" lIns="91425" tIns="91425" rIns="91425" bIns="91425" anchor="t" anchorCtr="0">
            <a:noAutofit/>
          </a:bodyPr>
          <a:lstStyle/>
          <a:p>
            <a:pPr marL="0" lvl="0" indent="0" algn="l">
              <a:spcBef>
                <a:spcPts val="0"/>
              </a:spcBef>
              <a:spcAft>
                <a:spcPts val="0"/>
              </a:spcAft>
              <a:buNone/>
            </a:pPr>
            <a:r>
              <a:rPr lang="en-CA" sz="2400" b="1" noProof="0" dirty="0"/>
              <a:t>Benchmarking</a:t>
            </a:r>
            <a:endParaRPr lang="en-CA" sz="2800" b="1" noProof="0" dirty="0"/>
          </a:p>
          <a:p>
            <a:pPr marL="0" indent="0">
              <a:buNone/>
            </a:pPr>
            <a:r>
              <a:rPr lang="en-CA" sz="1300" noProof="0" dirty="0" err="1"/>
              <a:t>Acadience</a:t>
            </a:r>
            <a:r>
              <a:rPr lang="en-CA" sz="1300" noProof="0" dirty="0"/>
              <a:t> </a:t>
            </a:r>
            <a:r>
              <a:rPr lang="en-CA" sz="1300" dirty="0"/>
              <a:t>literacy </a:t>
            </a:r>
            <a:r>
              <a:rPr lang="en-CA" sz="1300" noProof="0" dirty="0"/>
              <a:t>screening takes place through benchmark assessments that occur three times each </a:t>
            </a:r>
            <a:r>
              <a:rPr lang="en-CA" sz="1300" dirty="0"/>
              <a:t>school</a:t>
            </a:r>
            <a:r>
              <a:rPr lang="en-CA" sz="1300" noProof="0" dirty="0"/>
              <a:t> year for all students in kindergarten through to grade 6. The assessments are brief and effective indicators of foundational literacy skills including, phonemic awareness, phonics, fluency, comprehension and vocabulary. These brief evidence-based assessments help determine which students need additional literacy support and tier 2 and/or 3 intervention. The screening also helps show growth in foundational literacy skills across the year that can be celebrated with students and families. </a:t>
            </a:r>
          </a:p>
          <a:p>
            <a:pPr marL="0" lvl="0" indent="0" algn="l" rtl="0">
              <a:spcBef>
                <a:spcPts val="0"/>
              </a:spcBef>
              <a:spcAft>
                <a:spcPts val="0"/>
              </a:spcAft>
              <a:buNone/>
            </a:pPr>
            <a:endParaRPr lang="en-CA" sz="600" b="1" noProof="0" dirty="0"/>
          </a:p>
          <a:p>
            <a:pPr marL="0" lvl="0" indent="0" algn="l" rtl="0">
              <a:spcBef>
                <a:spcPts val="0"/>
              </a:spcBef>
              <a:spcAft>
                <a:spcPts val="0"/>
              </a:spcAft>
              <a:buNone/>
            </a:pPr>
            <a:r>
              <a:rPr lang="en-CA" sz="2400" b="1" noProof="0" dirty="0"/>
              <a:t>Progress Monitoring</a:t>
            </a:r>
          </a:p>
          <a:p>
            <a:pPr marL="0" lvl="0" indent="0" algn="l" rtl="0">
              <a:spcBef>
                <a:spcPts val="0"/>
              </a:spcBef>
              <a:spcAft>
                <a:spcPts val="0"/>
              </a:spcAft>
              <a:buNone/>
            </a:pPr>
            <a:r>
              <a:rPr lang="en-CA" sz="1300" noProof="0" dirty="0"/>
              <a:t>Based on Benchmark results and other sources of information, students whose growth is not as expected can be enrolled in progress monitoring on </a:t>
            </a:r>
            <a:r>
              <a:rPr lang="en-CA" sz="1300" noProof="0" dirty="0" err="1"/>
              <a:t>Acadience</a:t>
            </a:r>
            <a:r>
              <a:rPr lang="en-CA" sz="1300" noProof="0" dirty="0"/>
              <a:t>.</a:t>
            </a:r>
          </a:p>
          <a:p>
            <a:pPr marL="0" lvl="0" indent="0" algn="l" rtl="0">
              <a:spcBef>
                <a:spcPts val="0"/>
              </a:spcBef>
              <a:spcAft>
                <a:spcPts val="0"/>
              </a:spcAft>
              <a:buNone/>
            </a:pPr>
            <a:r>
              <a:rPr lang="en-CA" sz="1300" noProof="0" dirty="0"/>
              <a:t>Progress monitoring helps track the skills that intervention is targeting. This helps to keep track of a student’s progress and determine if the current instruction and intervention is the best fit. Progress monitoring materials can be individualized to a student’s instructional level rather than grade level if needed. Progress monitoring typically occurs every one to three weeks. </a:t>
            </a:r>
          </a:p>
          <a:p>
            <a:pPr marL="0" lvl="0" indent="0" algn="l" rtl="0">
              <a:spcBef>
                <a:spcPts val="0"/>
              </a:spcBef>
              <a:spcAft>
                <a:spcPts val="0"/>
              </a:spcAft>
              <a:buNone/>
            </a:pPr>
            <a:endParaRPr lang="en-CA" sz="1300" noProof="0" dirty="0"/>
          </a:p>
          <a:p>
            <a:pPr marL="0" lvl="0" indent="0" algn="l" rtl="0">
              <a:spcBef>
                <a:spcPts val="0"/>
              </a:spcBef>
              <a:spcAft>
                <a:spcPts val="0"/>
              </a:spcAft>
              <a:buNone/>
            </a:pPr>
            <a:endParaRPr lang="en-CA" sz="1300" noProof="0" dirty="0"/>
          </a:p>
          <a:p>
            <a:pPr marL="0" lvl="0" indent="0" algn="l" rtl="0">
              <a:spcBef>
                <a:spcPts val="0"/>
              </a:spcBef>
              <a:spcAft>
                <a:spcPts val="0"/>
              </a:spcAft>
              <a:buNone/>
            </a:pPr>
            <a:endParaRPr lang="en-CA" sz="1400" noProof="0" dirty="0"/>
          </a:p>
        </p:txBody>
      </p:sp>
      <p:sp>
        <p:nvSpPr>
          <p:cNvPr id="2" name="Rectangle: Rounded Corners 1">
            <a:extLst>
              <a:ext uri="{FF2B5EF4-FFF2-40B4-BE49-F238E27FC236}">
                <a16:creationId xmlns:a16="http://schemas.microsoft.com/office/drawing/2014/main" id="{F6F2EBA4-87C8-2DB2-2EBE-832DD2F7C6E5}"/>
              </a:ext>
            </a:extLst>
          </p:cNvPr>
          <p:cNvSpPr/>
          <p:nvPr/>
        </p:nvSpPr>
        <p:spPr>
          <a:xfrm>
            <a:off x="584901" y="1110390"/>
            <a:ext cx="6424867" cy="2083110"/>
          </a:xfrm>
          <a:prstGeom prst="roundRect">
            <a:avLst/>
          </a:prstGeom>
          <a:solidFill>
            <a:schemeClr val="bg1">
              <a:lumMod val="6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CA" sz="1300" noProof="0">
                <a:latin typeface="Quicksand Medium"/>
              </a:rPr>
              <a:t>In April 2024</a:t>
            </a:r>
            <a:r>
              <a:rPr lang="en-CA" sz="1300">
                <a:latin typeface="Quicksand Medium"/>
              </a:rPr>
              <a:t>,</a:t>
            </a:r>
            <a:r>
              <a:rPr lang="en-CA" sz="1300" noProof="0">
                <a:latin typeface="Quicksand Medium"/>
              </a:rPr>
              <a:t> the BC Government announced that they would be working with all school districts to implement evidence-based early literacy screening for all students from kindergarten to grade 3. </a:t>
            </a:r>
            <a:r>
              <a:rPr lang="en-CA" sz="1300">
                <a:latin typeface="Quicksand Medium"/>
              </a:rPr>
              <a:t>The Ministry of Education requires literacy screening for all kindergarten students at a minimum in Fall 2025. </a:t>
            </a:r>
            <a:r>
              <a:rPr lang="en-CA" sz="1300" noProof="0">
                <a:latin typeface="Quicksand Medium"/>
              </a:rPr>
              <a:t>As a key element of our plan, the district is using </a:t>
            </a:r>
            <a:r>
              <a:rPr lang="en-CA" sz="1300" noProof="0" err="1">
                <a:latin typeface="Quicksand Medium"/>
              </a:rPr>
              <a:t>Acadience</a:t>
            </a:r>
            <a:r>
              <a:rPr lang="en-CA" sz="1300" noProof="0">
                <a:latin typeface="Quicksand Medium"/>
              </a:rPr>
              <a:t> for all students in kindergarten through to grade 6. </a:t>
            </a:r>
            <a:r>
              <a:rPr lang="en-CA" sz="1300" err="1">
                <a:latin typeface="Quicksand Medium"/>
              </a:rPr>
              <a:t>Acadience</a:t>
            </a:r>
            <a:r>
              <a:rPr lang="en-CA" sz="1300">
                <a:latin typeface="Quicksand Medium"/>
              </a:rPr>
              <a:t> meets the criteria established in BC's </a:t>
            </a:r>
            <a:r>
              <a:rPr lang="en-CA" sz="1300">
                <a:latin typeface="Quicksand Medium"/>
                <a:hlinkClick r:id="rId4">
                  <a:extLst>
                    <a:ext uri="{A12FA001-AC4F-418D-AE19-62706E023703}">
                      <ahyp:hlinkClr xmlns:ahyp="http://schemas.microsoft.com/office/drawing/2018/hyperlinkcolor" val="tx"/>
                    </a:ext>
                  </a:extLst>
                </a:hlinkClick>
              </a:rPr>
              <a:t>Early Literacy Screening Tools Resource</a:t>
            </a:r>
            <a:r>
              <a:rPr lang="en-CA" sz="1300">
                <a:latin typeface="Quicksand Medium"/>
              </a:rPr>
              <a:t>. </a:t>
            </a:r>
            <a:r>
              <a:rPr lang="en-CA" sz="1300" noProof="0">
                <a:latin typeface="Quicksand Medium"/>
              </a:rPr>
              <a:t>CMSD is a leader that is exceeding expectations implementing and using evidence-based early literacy screening. This screening helps identify the supports students need that is then provided using the MTSS tiers. </a:t>
            </a:r>
          </a:p>
        </p:txBody>
      </p:sp>
      <p:sp>
        <p:nvSpPr>
          <p:cNvPr id="3" name="TextBox 2">
            <a:extLst>
              <a:ext uri="{FF2B5EF4-FFF2-40B4-BE49-F238E27FC236}">
                <a16:creationId xmlns:a16="http://schemas.microsoft.com/office/drawing/2014/main" id="{BE92DB3E-8723-1FFB-DB02-47F17FC251A1}"/>
              </a:ext>
            </a:extLst>
          </p:cNvPr>
          <p:cNvSpPr txBox="1"/>
          <p:nvPr/>
        </p:nvSpPr>
        <p:spPr>
          <a:xfrm>
            <a:off x="6830929" y="9921729"/>
            <a:ext cx="6493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27">
          <a:extLst>
            <a:ext uri="{FF2B5EF4-FFF2-40B4-BE49-F238E27FC236}">
              <a16:creationId xmlns:a16="http://schemas.microsoft.com/office/drawing/2014/main" id="{E939EFD1-A209-D0D8-D72D-E296AB54C1A1}"/>
            </a:ext>
          </a:extLst>
        </p:cNvPr>
        <p:cNvGrpSpPr/>
        <p:nvPr/>
      </p:nvGrpSpPr>
      <p:grpSpPr>
        <a:xfrm>
          <a:off x="0" y="0"/>
          <a:ext cx="0" cy="0"/>
          <a:chOff x="0" y="0"/>
          <a:chExt cx="0" cy="0"/>
        </a:xfrm>
      </p:grpSpPr>
      <p:sp>
        <p:nvSpPr>
          <p:cNvPr id="730" name="Google Shape;730;p32">
            <a:extLst>
              <a:ext uri="{FF2B5EF4-FFF2-40B4-BE49-F238E27FC236}">
                <a16:creationId xmlns:a16="http://schemas.microsoft.com/office/drawing/2014/main" id="{C8E38178-3D35-E084-9F0F-39F010C3B26C}"/>
              </a:ext>
            </a:extLst>
          </p:cNvPr>
          <p:cNvSpPr txBox="1">
            <a:spLocks noGrp="1"/>
          </p:cNvSpPr>
          <p:nvPr>
            <p:ph type="subTitle" idx="1"/>
          </p:nvPr>
        </p:nvSpPr>
        <p:spPr>
          <a:xfrm>
            <a:off x="954205" y="7286428"/>
            <a:ext cx="6376800" cy="209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sz="1400" noProof="0" dirty="0"/>
              <a:t>After screening, the next step is to form targeted Tier 2 or 3 literacy intervention groupings based on student needs using </a:t>
            </a:r>
            <a:r>
              <a:rPr lang="en-CA" sz="1400" noProof="0" dirty="0" err="1"/>
              <a:t>Acadience</a:t>
            </a:r>
            <a:r>
              <a:rPr lang="en-CA" sz="1400" noProof="0" dirty="0"/>
              <a:t> and information from other assessments. </a:t>
            </a:r>
            <a:r>
              <a:rPr lang="en-CA" sz="1400" noProof="0" dirty="0" err="1"/>
              <a:t>Acadience</a:t>
            </a:r>
            <a:r>
              <a:rPr lang="en-CA" sz="1400" noProof="0" dirty="0"/>
              <a:t> provides suggested groupings based on essential skill proficiency. To further refine these groups and determine what specific skills students need support to learn, teachers can refer to tools like the Decision Tree from </a:t>
            </a:r>
            <a:r>
              <a:rPr lang="en-CA" sz="1400" noProof="0" dirty="0" err="1"/>
              <a:t>Onlit</a:t>
            </a:r>
            <a:r>
              <a:rPr lang="en-CA" sz="1400" noProof="0" dirty="0"/>
              <a:t>, as shown above. They can also conduct additional assessment if needed. </a:t>
            </a:r>
          </a:p>
          <a:p>
            <a:pPr marL="0" lvl="0" indent="0" algn="l" rtl="0">
              <a:spcBef>
                <a:spcPts val="0"/>
              </a:spcBef>
              <a:spcAft>
                <a:spcPts val="0"/>
              </a:spcAft>
              <a:buNone/>
            </a:pPr>
            <a:endParaRPr lang="en-CA" sz="1000" noProof="0" dirty="0"/>
          </a:p>
          <a:p>
            <a:pPr marL="0" lvl="0" indent="0" algn="l" rtl="0">
              <a:spcBef>
                <a:spcPts val="0"/>
              </a:spcBef>
              <a:spcAft>
                <a:spcPts val="0"/>
              </a:spcAft>
              <a:buNone/>
            </a:pPr>
            <a:r>
              <a:rPr lang="en-CA" sz="1400" noProof="0" dirty="0"/>
              <a:t>Example: if a student had difficulty decoding on the Nonsense Word Fluency (NWF) component of </a:t>
            </a:r>
            <a:r>
              <a:rPr lang="en-CA" sz="1400" noProof="0" dirty="0" err="1"/>
              <a:t>Acadience</a:t>
            </a:r>
            <a:r>
              <a:rPr lang="en-CA" sz="1400" noProof="0" dirty="0"/>
              <a:t>, administering a phonics screener, such as the Core Phonics Screener, can also help identify specific decoding challenges and determine the most appropriate starting point within the UFLI Foundations lesson sequence.</a:t>
            </a:r>
          </a:p>
        </p:txBody>
      </p:sp>
      <p:pic>
        <p:nvPicPr>
          <p:cNvPr id="2050" name="Picture 2" descr="X-এ Kate Winn: &quot;Yes, I think this will be a perfect spot for  @ONlit_social's Making Sense of Screening Decision Tree. (My colleagues  already have a clear view of Archerisms on another wall!)">
            <a:extLst>
              <a:ext uri="{FF2B5EF4-FFF2-40B4-BE49-F238E27FC236}">
                <a16:creationId xmlns:a16="http://schemas.microsoft.com/office/drawing/2014/main" id="{F211FE8E-62A9-AF8D-CD25-DD6FBAD95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102" y="212652"/>
            <a:ext cx="5340645" cy="70737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C92D156-F010-FBF7-5126-786C1F43FA23}"/>
              </a:ext>
            </a:extLst>
          </p:cNvPr>
          <p:cNvSpPr txBox="1"/>
          <p:nvPr/>
        </p:nvSpPr>
        <p:spPr>
          <a:xfrm>
            <a:off x="6675090" y="9843810"/>
            <a:ext cx="7272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11</a:t>
            </a:r>
          </a:p>
        </p:txBody>
      </p:sp>
    </p:spTree>
    <p:extLst>
      <p:ext uri="{BB962C8B-B14F-4D97-AF65-F5344CB8AC3E}">
        <p14:creationId xmlns:p14="http://schemas.microsoft.com/office/powerpoint/2010/main" val="3051075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58"/>
        <p:cNvGrpSpPr/>
        <p:nvPr/>
      </p:nvGrpSpPr>
      <p:grpSpPr>
        <a:xfrm>
          <a:off x="0" y="0"/>
          <a:ext cx="0" cy="0"/>
          <a:chOff x="0" y="0"/>
          <a:chExt cx="0" cy="0"/>
        </a:xfrm>
      </p:grpSpPr>
      <p:sp>
        <p:nvSpPr>
          <p:cNvPr id="4759" name="Google Shape;4759;p46"/>
          <p:cNvSpPr txBox="1">
            <a:spLocks noGrp="1"/>
          </p:cNvSpPr>
          <p:nvPr>
            <p:ph type="title"/>
          </p:nvPr>
        </p:nvSpPr>
        <p:spPr>
          <a:xfrm>
            <a:off x="589850" y="817760"/>
            <a:ext cx="6382500" cy="72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noProof="0"/>
              <a:t>INSTRUCTIONAL FRAMEWORKS</a:t>
            </a:r>
          </a:p>
        </p:txBody>
      </p:sp>
      <p:sp>
        <p:nvSpPr>
          <p:cNvPr id="4761" name="Google Shape;4761;p46"/>
          <p:cNvSpPr txBox="1">
            <a:spLocks noGrp="1"/>
          </p:cNvSpPr>
          <p:nvPr>
            <p:ph type="subTitle" idx="2"/>
          </p:nvPr>
        </p:nvSpPr>
        <p:spPr>
          <a:xfrm>
            <a:off x="589850" y="1347257"/>
            <a:ext cx="6382500" cy="2566722"/>
          </a:xfrm>
          <a:prstGeom prst="rect">
            <a:avLst/>
          </a:prstGeom>
        </p:spPr>
        <p:txBody>
          <a:bodyPr spcFirstLastPara="1" wrap="square" lIns="91425" tIns="91425" rIns="91425" bIns="91425" anchor="t" anchorCtr="0">
            <a:noAutofit/>
          </a:bodyPr>
          <a:lstStyle/>
          <a:p>
            <a:pPr marL="0" indent="0">
              <a:lnSpc>
                <a:spcPct val="119000"/>
              </a:lnSpc>
              <a:spcAft>
                <a:spcPts val="600"/>
              </a:spcAft>
            </a:pPr>
            <a:r>
              <a:rPr lang="en-US" sz="1400"/>
              <a:t>The frameworks were created in a collaborative process involving K–8 teachers across the district, who contributed their experience, ideas, and resources to ensure the models reflect structured, effective practices that works for our context. These frameworks also help meet </a:t>
            </a:r>
            <a:r>
              <a:rPr lang="en-US" sz="1400">
                <a:hlinkClick r:id="rId3"/>
              </a:rPr>
              <a:t>BC’s curricular standards</a:t>
            </a:r>
            <a:r>
              <a:rPr lang="en-US" sz="1400"/>
              <a:t> and </a:t>
            </a:r>
            <a:r>
              <a:rPr lang="en-US" sz="1400">
                <a:hlinkClick r:id="rId3"/>
              </a:rPr>
              <a:t>Foundational Learning Progressions</a:t>
            </a:r>
            <a:r>
              <a:rPr lang="en-US" sz="1400"/>
              <a:t>.</a:t>
            </a:r>
          </a:p>
          <a:p>
            <a:pPr marL="0" indent="0">
              <a:lnSpc>
                <a:spcPct val="119000"/>
              </a:lnSpc>
              <a:spcAft>
                <a:spcPts val="600"/>
              </a:spcAft>
            </a:pPr>
            <a:r>
              <a:rPr lang="en-US" sz="1400"/>
              <a:t>They were developed as resources for staff to support the implementation of comprehensive Tier 1 and 2 literacy instruction that is intentional, explicit, and systematic. They are flexible and can be adapted to student interests, needs, and curricular connections across learning areas. Below are the overview of the K–3 and 4–6 blocks:</a:t>
            </a:r>
            <a:endParaRPr lang="en-CA" sz="1400" kern="1400" noProof="0">
              <a:ln>
                <a:noFill/>
              </a:ln>
              <a:solidFill>
                <a:schemeClr val="tx1"/>
              </a:solidFill>
              <a:effectLst/>
              <a:latin typeface="Quicksand Medium" panose="020B0604020202020204" charset="0"/>
            </a:endParaRPr>
          </a:p>
        </p:txBody>
      </p:sp>
      <p:pic>
        <p:nvPicPr>
          <p:cNvPr id="3" name="Picture 2">
            <a:extLst>
              <a:ext uri="{FF2B5EF4-FFF2-40B4-BE49-F238E27FC236}">
                <a16:creationId xmlns:a16="http://schemas.microsoft.com/office/drawing/2014/main" id="{6F9C7091-025E-1309-1AF2-84E925FCBA3D}"/>
              </a:ext>
            </a:extLst>
          </p:cNvPr>
          <p:cNvPicPr>
            <a:picLocks noChangeAspect="1"/>
          </p:cNvPicPr>
          <p:nvPr/>
        </p:nvPicPr>
        <p:blipFill>
          <a:blip r:embed="rId4"/>
          <a:stretch>
            <a:fillRect/>
          </a:stretch>
        </p:blipFill>
        <p:spPr>
          <a:xfrm>
            <a:off x="761675" y="4271803"/>
            <a:ext cx="6038850" cy="2740570"/>
          </a:xfrm>
          <a:prstGeom prst="rect">
            <a:avLst/>
          </a:prstGeom>
        </p:spPr>
      </p:pic>
      <p:pic>
        <p:nvPicPr>
          <p:cNvPr id="6" name="Picture 5">
            <a:extLst>
              <a:ext uri="{FF2B5EF4-FFF2-40B4-BE49-F238E27FC236}">
                <a16:creationId xmlns:a16="http://schemas.microsoft.com/office/drawing/2014/main" id="{08175394-F8AC-4CAD-1EBD-6403EFD2465E}"/>
              </a:ext>
            </a:extLst>
          </p:cNvPr>
          <p:cNvPicPr>
            <a:picLocks noChangeAspect="1"/>
          </p:cNvPicPr>
          <p:nvPr/>
        </p:nvPicPr>
        <p:blipFill>
          <a:blip r:embed="rId5"/>
          <a:stretch>
            <a:fillRect/>
          </a:stretch>
        </p:blipFill>
        <p:spPr>
          <a:xfrm>
            <a:off x="761675" y="7411941"/>
            <a:ext cx="6038850" cy="2844799"/>
          </a:xfrm>
          <a:prstGeom prst="rect">
            <a:avLst/>
          </a:prstGeom>
        </p:spPr>
      </p:pic>
      <p:sp>
        <p:nvSpPr>
          <p:cNvPr id="8" name="TextBox 7">
            <a:extLst>
              <a:ext uri="{FF2B5EF4-FFF2-40B4-BE49-F238E27FC236}">
                <a16:creationId xmlns:a16="http://schemas.microsoft.com/office/drawing/2014/main" id="{2AC0D553-19FF-BC1D-7C03-11D56D0CD359}"/>
              </a:ext>
            </a:extLst>
          </p:cNvPr>
          <p:cNvSpPr txBox="1"/>
          <p:nvPr/>
        </p:nvSpPr>
        <p:spPr>
          <a:xfrm>
            <a:off x="1082517" y="4319665"/>
            <a:ext cx="3874168" cy="523220"/>
          </a:xfrm>
          <a:prstGeom prst="rect">
            <a:avLst/>
          </a:prstGeom>
          <a:noFill/>
        </p:spPr>
        <p:txBody>
          <a:bodyPr wrap="square">
            <a:spAutoFit/>
          </a:bodyPr>
          <a:lstStyle/>
          <a:p>
            <a:r>
              <a:rPr lang="en-US" sz="2800" b="1">
                <a:solidFill>
                  <a:schemeClr val="bg1"/>
                </a:solidFill>
                <a:latin typeface="Quicksand Medium" panose="020B0604020202020204" charset="0"/>
              </a:rPr>
              <a:t>K–3 </a:t>
            </a:r>
          </a:p>
        </p:txBody>
      </p:sp>
      <p:sp>
        <p:nvSpPr>
          <p:cNvPr id="9" name="TextBox 8">
            <a:extLst>
              <a:ext uri="{FF2B5EF4-FFF2-40B4-BE49-F238E27FC236}">
                <a16:creationId xmlns:a16="http://schemas.microsoft.com/office/drawing/2014/main" id="{25074175-5E9C-6D8A-D96A-F4CEFF625DA4}"/>
              </a:ext>
            </a:extLst>
          </p:cNvPr>
          <p:cNvSpPr txBox="1"/>
          <p:nvPr/>
        </p:nvSpPr>
        <p:spPr>
          <a:xfrm>
            <a:off x="1082517" y="7512341"/>
            <a:ext cx="3874168" cy="584775"/>
          </a:xfrm>
          <a:prstGeom prst="rect">
            <a:avLst/>
          </a:prstGeom>
          <a:noFill/>
        </p:spPr>
        <p:txBody>
          <a:bodyPr wrap="square">
            <a:spAutoFit/>
          </a:bodyPr>
          <a:lstStyle/>
          <a:p>
            <a:r>
              <a:rPr lang="en-US" sz="3200" b="1">
                <a:solidFill>
                  <a:schemeClr val="bg1"/>
                </a:solidFill>
                <a:latin typeface="Quicksand Medium" panose="020B0604020202020204" charset="0"/>
              </a:rPr>
              <a:t>4–6</a:t>
            </a:r>
            <a:r>
              <a:rPr lang="en-US" sz="2400" b="1">
                <a:latin typeface="Quicksand Medium" panose="020B0604020202020204" charset="0"/>
              </a:rPr>
              <a:t> </a:t>
            </a:r>
          </a:p>
        </p:txBody>
      </p:sp>
      <p:sp>
        <p:nvSpPr>
          <p:cNvPr id="2" name="TextBox 1">
            <a:extLst>
              <a:ext uri="{FF2B5EF4-FFF2-40B4-BE49-F238E27FC236}">
                <a16:creationId xmlns:a16="http://schemas.microsoft.com/office/drawing/2014/main" id="{FED62370-0572-D849-1DBF-6A62D40F2389}"/>
              </a:ext>
            </a:extLst>
          </p:cNvPr>
          <p:cNvSpPr txBox="1"/>
          <p:nvPr/>
        </p:nvSpPr>
        <p:spPr>
          <a:xfrm>
            <a:off x="6830929" y="9843811"/>
            <a:ext cx="5973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12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id="{51DC3EE2-B76F-C30A-A9C0-4FE2C67176E0}"/>
            </a:ext>
          </a:extLst>
        </p:cNvPr>
        <p:cNvGrpSpPr/>
        <p:nvPr/>
      </p:nvGrpSpPr>
      <p:grpSpPr>
        <a:xfrm>
          <a:off x="0" y="0"/>
          <a:ext cx="0" cy="0"/>
          <a:chOff x="0" y="0"/>
          <a:chExt cx="0" cy="0"/>
        </a:xfrm>
      </p:grpSpPr>
      <p:sp>
        <p:nvSpPr>
          <p:cNvPr id="304" name="Google Shape;304;p29">
            <a:extLst>
              <a:ext uri="{FF2B5EF4-FFF2-40B4-BE49-F238E27FC236}">
                <a16:creationId xmlns:a16="http://schemas.microsoft.com/office/drawing/2014/main" id="{33AEE359-58CF-0A50-11E9-3D9008E14807}"/>
              </a:ext>
            </a:extLst>
          </p:cNvPr>
          <p:cNvSpPr txBox="1"/>
          <p:nvPr/>
        </p:nvSpPr>
        <p:spPr>
          <a:xfrm>
            <a:off x="589850" y="2304712"/>
            <a:ext cx="3136455" cy="8168026"/>
          </a:xfrm>
          <a:prstGeom prst="rect">
            <a:avLst/>
          </a:prstGeom>
          <a:noFill/>
          <a:ln>
            <a:noFill/>
          </a:ln>
        </p:spPr>
        <p:txBody>
          <a:bodyPr spcFirstLastPara="1" wrap="square" lIns="91425" tIns="91425" rIns="91425" bIns="91425" numCol="1" spcCol="365760" anchor="t" anchorCtr="0">
            <a:noAutofit/>
          </a:bodyPr>
          <a:lstStyle/>
          <a:p>
            <a:pPr marL="0" marR="0" indent="0" algn="l">
              <a:lnSpc>
                <a:spcPct val="119000"/>
              </a:lnSpc>
              <a:spcAft>
                <a:spcPts val="600"/>
              </a:spcAft>
              <a:buNone/>
            </a:pPr>
            <a:r>
              <a:rPr lang="en-CA" sz="1300" b="1" kern="1400" noProof="0" dirty="0">
                <a:ln>
                  <a:noFill/>
                </a:ln>
                <a:solidFill>
                  <a:schemeClr val="tx1"/>
                </a:solidFill>
                <a:effectLst/>
                <a:latin typeface="Quicksand Medium"/>
              </a:rPr>
              <a:t>Cultural identity</a:t>
            </a:r>
            <a:endParaRPr lang="en-CA" sz="1300" kern="1400" noProof="0" dirty="0">
              <a:ln>
                <a:noFill/>
              </a:ln>
              <a:solidFill>
                <a:schemeClr val="tx1"/>
              </a:solidFill>
              <a:effectLst/>
              <a:latin typeface="Quicksand Medium"/>
            </a:endParaRPr>
          </a:p>
          <a:p>
            <a:pPr marL="0" marR="0" indent="0" algn="l">
              <a:lnSpc>
                <a:spcPct val="119000"/>
              </a:lnSpc>
              <a:spcAft>
                <a:spcPts val="600"/>
              </a:spcAft>
              <a:buNone/>
            </a:pPr>
            <a:r>
              <a:rPr lang="en-CA" sz="1300" kern="1400" noProof="0" dirty="0">
                <a:ln>
                  <a:noFill/>
                </a:ln>
                <a:solidFill>
                  <a:schemeClr val="tx1"/>
                </a:solidFill>
                <a:effectLst/>
                <a:latin typeface="Quicksand Medium"/>
              </a:rPr>
              <a:t>Literacy can help Indigenous students develop a deeper understanding of their cultural history and traditions. It can also help them feel confident in who they are and where they come from. </a:t>
            </a:r>
          </a:p>
          <a:p>
            <a:pPr marL="0" marR="0" indent="0" algn="l">
              <a:lnSpc>
                <a:spcPct val="119000"/>
              </a:lnSpc>
              <a:spcAft>
                <a:spcPts val="600"/>
              </a:spcAft>
              <a:buNone/>
            </a:pPr>
            <a:endParaRPr lang="en-CA" sz="500" kern="1400" noProof="0" dirty="0">
              <a:ln>
                <a:noFill/>
              </a:ln>
              <a:solidFill>
                <a:schemeClr val="tx1"/>
              </a:solidFill>
              <a:effectLst/>
              <a:latin typeface="Quicksand Medium"/>
            </a:endParaRPr>
          </a:p>
          <a:p>
            <a:pPr marL="0" marR="0" indent="0" algn="l">
              <a:lnSpc>
                <a:spcPct val="119000"/>
              </a:lnSpc>
              <a:spcAft>
                <a:spcPts val="600"/>
              </a:spcAft>
              <a:buNone/>
            </a:pPr>
            <a:r>
              <a:rPr lang="en-CA" sz="1300" b="1" kern="1400" noProof="0" dirty="0">
                <a:ln>
                  <a:noFill/>
                </a:ln>
                <a:solidFill>
                  <a:schemeClr val="tx1"/>
                </a:solidFill>
                <a:effectLst/>
                <a:latin typeface="Quicksand Medium"/>
              </a:rPr>
              <a:t>Quality of life</a:t>
            </a:r>
            <a:endParaRPr lang="en-CA" sz="1300" kern="1400" noProof="0" dirty="0">
              <a:ln>
                <a:noFill/>
              </a:ln>
              <a:solidFill>
                <a:schemeClr val="tx1"/>
              </a:solidFill>
              <a:effectLst/>
              <a:latin typeface="Quicksand Medium"/>
            </a:endParaRPr>
          </a:p>
          <a:p>
            <a:pPr marL="0" marR="0" indent="0" algn="l">
              <a:lnSpc>
                <a:spcPct val="119000"/>
              </a:lnSpc>
              <a:spcAft>
                <a:spcPts val="600"/>
              </a:spcAft>
              <a:buNone/>
            </a:pPr>
            <a:r>
              <a:rPr lang="en-CA" sz="1300" kern="1400" noProof="0" dirty="0">
                <a:ln>
                  <a:noFill/>
                </a:ln>
                <a:solidFill>
                  <a:schemeClr val="tx1"/>
                </a:solidFill>
                <a:effectLst/>
                <a:latin typeface="Quicksand Medium"/>
              </a:rPr>
              <a:t>Strong literacy skills developed before the age of 9 are directly correlated with a student's overall quality of life as an adult. </a:t>
            </a:r>
          </a:p>
          <a:p>
            <a:pPr marL="0" marR="0" indent="0" algn="l">
              <a:lnSpc>
                <a:spcPct val="119000"/>
              </a:lnSpc>
              <a:spcAft>
                <a:spcPts val="600"/>
              </a:spcAft>
              <a:buNone/>
            </a:pPr>
            <a:endParaRPr lang="en-CA" sz="500" kern="1400" noProof="0" dirty="0">
              <a:ln>
                <a:noFill/>
              </a:ln>
              <a:solidFill>
                <a:schemeClr val="tx1"/>
              </a:solidFill>
              <a:effectLst/>
              <a:latin typeface="Quicksand Medium"/>
            </a:endParaRPr>
          </a:p>
          <a:p>
            <a:pPr>
              <a:lnSpc>
                <a:spcPct val="119000"/>
              </a:lnSpc>
              <a:spcAft>
                <a:spcPts val="600"/>
              </a:spcAft>
            </a:pPr>
            <a:r>
              <a:rPr lang="en-CA" sz="1300" kern="1400" noProof="0" dirty="0">
                <a:ln>
                  <a:noFill/>
                </a:ln>
                <a:solidFill>
                  <a:schemeClr val="tx1"/>
                </a:solidFill>
                <a:effectLst/>
                <a:latin typeface="Quicksand Medium"/>
              </a:rPr>
              <a:t> </a:t>
            </a:r>
            <a:r>
              <a:rPr lang="en-CA" sz="1300" b="1" kern="1400" dirty="0">
                <a:solidFill>
                  <a:schemeClr val="tx1"/>
                </a:solidFill>
                <a:latin typeface="Quicksand Medium"/>
              </a:rPr>
              <a:t>Orality</a:t>
            </a:r>
          </a:p>
          <a:p>
            <a:pPr marL="0" marR="0" indent="0" algn="l">
              <a:lnSpc>
                <a:spcPct val="119000"/>
              </a:lnSpc>
              <a:spcAft>
                <a:spcPts val="600"/>
              </a:spcAft>
              <a:buNone/>
            </a:pPr>
            <a:r>
              <a:rPr lang="en-CA" sz="1300" kern="1400" dirty="0">
                <a:solidFill>
                  <a:schemeClr val="tx1"/>
                </a:solidFill>
                <a:latin typeface="Quicksand Medium"/>
              </a:rPr>
              <a:t>Orality</a:t>
            </a:r>
            <a:r>
              <a:rPr lang="en-CA" sz="1300" kern="1400" noProof="0" dirty="0">
                <a:ln>
                  <a:noFill/>
                </a:ln>
                <a:solidFill>
                  <a:schemeClr val="tx1"/>
                </a:solidFill>
                <a:effectLst/>
                <a:latin typeface="Quicksand Medium"/>
              </a:rPr>
              <a:t> is a traditional literacy skill that is still important today. Children should be encouraged to listen to and tell stories from a young age. </a:t>
            </a:r>
            <a:endParaRPr lang="en-CA" dirty="0">
              <a:solidFill>
                <a:schemeClr val="tx1"/>
              </a:solidFill>
            </a:endParaRPr>
          </a:p>
          <a:p>
            <a:pPr marL="0" marR="0" indent="0" algn="l">
              <a:lnSpc>
                <a:spcPct val="119000"/>
              </a:lnSpc>
              <a:spcAft>
                <a:spcPts val="600"/>
              </a:spcAft>
              <a:buNone/>
            </a:pPr>
            <a:endParaRPr lang="en-CA" sz="500" kern="1400" noProof="0" dirty="0">
              <a:ln>
                <a:noFill/>
              </a:ln>
              <a:solidFill>
                <a:schemeClr val="tx1"/>
              </a:solidFill>
              <a:effectLst/>
              <a:latin typeface="Quicksand Medium" panose="020B0604020202020204" charset="0"/>
            </a:endParaRPr>
          </a:p>
          <a:p>
            <a:pPr marL="0" marR="0" indent="0" algn="l">
              <a:lnSpc>
                <a:spcPct val="119000"/>
              </a:lnSpc>
              <a:spcAft>
                <a:spcPts val="600"/>
              </a:spcAft>
              <a:buNone/>
            </a:pPr>
            <a:r>
              <a:rPr lang="en-CA" sz="1300" b="1" kern="1400" noProof="0" dirty="0">
                <a:ln>
                  <a:noFill/>
                </a:ln>
                <a:solidFill>
                  <a:schemeClr val="tx1"/>
                </a:solidFill>
                <a:effectLst/>
                <a:latin typeface="Quicksand Medium"/>
              </a:rPr>
              <a:t>Language</a:t>
            </a:r>
            <a:endParaRPr lang="en-CA" sz="1300" kern="1400" noProof="0" dirty="0">
              <a:ln>
                <a:noFill/>
              </a:ln>
              <a:solidFill>
                <a:schemeClr val="tx1"/>
              </a:solidFill>
              <a:effectLst/>
              <a:latin typeface="Quicksand Medium"/>
            </a:endParaRPr>
          </a:p>
          <a:p>
            <a:pPr marL="0" marR="0" indent="0" algn="l">
              <a:lnSpc>
                <a:spcPct val="119000"/>
              </a:lnSpc>
              <a:spcAft>
                <a:spcPts val="600"/>
              </a:spcAft>
              <a:buNone/>
            </a:pPr>
            <a:r>
              <a:rPr lang="en-CA" sz="1300" kern="1400" noProof="0" dirty="0">
                <a:ln>
                  <a:noFill/>
                </a:ln>
                <a:solidFill>
                  <a:schemeClr val="tx1"/>
                </a:solidFill>
                <a:effectLst/>
                <a:latin typeface="Quicksand Medium"/>
              </a:rPr>
              <a:t>Literacy in both traditional languages and English is important for Indigenous students.</a:t>
            </a:r>
          </a:p>
          <a:p>
            <a:pPr marL="0" marR="0" indent="0" algn="l">
              <a:lnSpc>
                <a:spcPct val="119000"/>
              </a:lnSpc>
              <a:spcAft>
                <a:spcPts val="600"/>
              </a:spcAft>
              <a:buNone/>
            </a:pPr>
            <a:endParaRPr lang="en-CA" sz="500" b="1" kern="1400" noProof="0" dirty="0">
              <a:solidFill>
                <a:schemeClr val="tx1"/>
              </a:solidFill>
              <a:latin typeface="Quicksand Medium"/>
            </a:endParaRPr>
          </a:p>
          <a:p>
            <a:pPr marL="0" marR="0" indent="0" algn="l">
              <a:lnSpc>
                <a:spcPct val="119000"/>
              </a:lnSpc>
              <a:spcAft>
                <a:spcPts val="600"/>
              </a:spcAft>
              <a:buNone/>
            </a:pPr>
            <a:r>
              <a:rPr lang="en-CA" sz="1300" b="1" kern="1400" noProof="0" dirty="0">
                <a:ln>
                  <a:noFill/>
                </a:ln>
                <a:solidFill>
                  <a:schemeClr val="tx1"/>
                </a:solidFill>
                <a:effectLst/>
                <a:latin typeface="Quicksand Medium"/>
              </a:rPr>
              <a:t>Information literacy</a:t>
            </a:r>
            <a:endParaRPr lang="en-CA" sz="1300" kern="1400" noProof="0" dirty="0">
              <a:ln>
                <a:noFill/>
              </a:ln>
              <a:solidFill>
                <a:schemeClr val="tx1"/>
              </a:solidFill>
              <a:effectLst/>
              <a:latin typeface="Quicksand Medium"/>
            </a:endParaRPr>
          </a:p>
          <a:p>
            <a:pPr marL="0" marR="0" indent="0" algn="l">
              <a:lnSpc>
                <a:spcPct val="119000"/>
              </a:lnSpc>
              <a:spcAft>
                <a:spcPts val="600"/>
              </a:spcAft>
              <a:buNone/>
            </a:pPr>
            <a:r>
              <a:rPr lang="en-CA" sz="1300" kern="1400" noProof="0" dirty="0">
                <a:ln>
                  <a:noFill/>
                </a:ln>
                <a:solidFill>
                  <a:schemeClr val="tx1"/>
                </a:solidFill>
                <a:effectLst/>
                <a:latin typeface="Quicksand Medium"/>
              </a:rPr>
              <a:t>Information literacy is a set of abilities that enable individuals to evaluate and choose information critically from a range of sources. </a:t>
            </a:r>
          </a:p>
          <a:p>
            <a:pPr marR="0" indent="0" algn="l">
              <a:lnSpc>
                <a:spcPts val="1700"/>
              </a:lnSpc>
              <a:spcBef>
                <a:spcPts val="125"/>
              </a:spcBef>
              <a:spcAft>
                <a:spcPts val="125"/>
              </a:spcAft>
              <a:buNone/>
            </a:pPr>
            <a:endParaRPr lang="en-CA" sz="1300" kern="1400" noProof="0" dirty="0">
              <a:ln>
                <a:noFill/>
              </a:ln>
              <a:solidFill>
                <a:schemeClr val="tx1"/>
              </a:solidFill>
              <a:effectLst/>
              <a:latin typeface="Quicksand Medium" panose="020B0604020202020204" charset="0"/>
            </a:endParaRPr>
          </a:p>
          <a:p>
            <a:pPr marR="0" algn="l">
              <a:spcBef>
                <a:spcPts val="100"/>
              </a:spcBef>
              <a:spcAft>
                <a:spcPts val="100"/>
              </a:spcAft>
              <a:buNone/>
            </a:pPr>
            <a:endParaRPr lang="en-CA" sz="1300" b="1" kern="1400" noProof="0" dirty="0">
              <a:solidFill>
                <a:schemeClr val="tx1"/>
              </a:solidFill>
              <a:latin typeface="Quicksand Medium" panose="020B0604020202020204" charset="0"/>
            </a:endParaRPr>
          </a:p>
          <a:p>
            <a:pPr marL="228600" indent="-228600">
              <a:lnSpc>
                <a:spcPct val="119000"/>
              </a:lnSpc>
              <a:spcAft>
                <a:spcPts val="600"/>
              </a:spcAft>
            </a:pPr>
            <a:endParaRPr lang="en-CA" sz="1300" kern="1400" dirty="0">
              <a:solidFill>
                <a:schemeClr val="tx1"/>
              </a:solidFill>
              <a:latin typeface="Quicksand Medium" panose="020B0604020202020204" charset="0"/>
            </a:endParaRPr>
          </a:p>
        </p:txBody>
      </p:sp>
      <p:sp>
        <p:nvSpPr>
          <p:cNvPr id="307" name="Google Shape;307;p29">
            <a:extLst>
              <a:ext uri="{FF2B5EF4-FFF2-40B4-BE49-F238E27FC236}">
                <a16:creationId xmlns:a16="http://schemas.microsoft.com/office/drawing/2014/main" id="{78D6CCE1-5C22-86D3-0087-673CAED08667}"/>
              </a:ext>
            </a:extLst>
          </p:cNvPr>
          <p:cNvSpPr txBox="1">
            <a:spLocks noGrp="1"/>
          </p:cNvSpPr>
          <p:nvPr>
            <p:ph type="title"/>
          </p:nvPr>
        </p:nvSpPr>
        <p:spPr>
          <a:xfrm>
            <a:off x="589850" y="662312"/>
            <a:ext cx="6382500" cy="72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noProof="0"/>
              <a:t>SUPPORTING INDIGENOUS LEARNERS</a:t>
            </a:r>
          </a:p>
        </p:txBody>
      </p:sp>
      <p:sp>
        <p:nvSpPr>
          <p:cNvPr id="2" name="Rectangle: Rounded Corners 1">
            <a:extLst>
              <a:ext uri="{FF2B5EF4-FFF2-40B4-BE49-F238E27FC236}">
                <a16:creationId xmlns:a16="http://schemas.microsoft.com/office/drawing/2014/main" id="{413CC079-722F-B6CF-D32F-27B146994455}"/>
              </a:ext>
            </a:extLst>
          </p:cNvPr>
          <p:cNvSpPr/>
          <p:nvPr/>
        </p:nvSpPr>
        <p:spPr>
          <a:xfrm>
            <a:off x="3760766" y="6572172"/>
            <a:ext cx="3246045" cy="3071568"/>
          </a:xfrm>
          <a:prstGeom prst="roundRect">
            <a:avLst/>
          </a:prstGeom>
          <a:solidFill>
            <a:schemeClr val="bg1">
              <a:lumMod val="6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800" noProof="0" dirty="0">
                <a:solidFill>
                  <a:schemeClr val="bg1"/>
                </a:solidFill>
                <a:latin typeface="Quicksand Medium" panose="020B0604020202020204" charset="0"/>
              </a:rPr>
              <a:t>“If we expect less from First Nations, Inuit, or Métis learners academically, we are negatively impacting their options in life once they leave the K-12 system.”</a:t>
            </a:r>
          </a:p>
          <a:p>
            <a:pPr algn="ctr"/>
            <a:endParaRPr lang="en-CA" sz="1800" noProof="0" dirty="0">
              <a:solidFill>
                <a:schemeClr val="bg1"/>
              </a:solidFill>
              <a:latin typeface="Quicksand Medium" panose="020B0604020202020204" charset="0"/>
            </a:endParaRPr>
          </a:p>
          <a:p>
            <a:pPr algn="ctr"/>
            <a:r>
              <a:rPr lang="en-CA" sz="1800" noProof="0" dirty="0">
                <a:solidFill>
                  <a:schemeClr val="bg1"/>
                </a:solidFill>
                <a:latin typeface="Quicksand Medium" panose="020B0604020202020204" charset="0"/>
              </a:rPr>
              <a:t>~ Jo </a:t>
            </a:r>
            <a:r>
              <a:rPr lang="en-CA" sz="1800" noProof="0" dirty="0" err="1">
                <a:solidFill>
                  <a:schemeClr val="bg1"/>
                </a:solidFill>
                <a:latin typeface="Quicksand Medium" panose="020B0604020202020204" charset="0"/>
              </a:rPr>
              <a:t>Chrona</a:t>
            </a:r>
            <a:r>
              <a:rPr lang="en-CA" sz="1800" noProof="0" dirty="0">
                <a:solidFill>
                  <a:schemeClr val="bg1"/>
                </a:solidFill>
                <a:latin typeface="Quicksand Medium" panose="020B0604020202020204" charset="0"/>
              </a:rPr>
              <a:t> </a:t>
            </a:r>
          </a:p>
        </p:txBody>
      </p:sp>
      <p:sp>
        <p:nvSpPr>
          <p:cNvPr id="4" name="TextBox 3">
            <a:extLst>
              <a:ext uri="{FF2B5EF4-FFF2-40B4-BE49-F238E27FC236}">
                <a16:creationId xmlns:a16="http://schemas.microsoft.com/office/drawing/2014/main" id="{496984E3-E6D6-F1B0-17E6-FF7C04650E42}"/>
              </a:ext>
            </a:extLst>
          </p:cNvPr>
          <p:cNvSpPr txBox="1"/>
          <p:nvPr/>
        </p:nvSpPr>
        <p:spPr>
          <a:xfrm>
            <a:off x="589850" y="1970913"/>
            <a:ext cx="7159752" cy="327718"/>
          </a:xfrm>
          <a:prstGeom prst="rect">
            <a:avLst/>
          </a:prstGeom>
          <a:noFill/>
        </p:spPr>
        <p:txBody>
          <a:bodyPr wrap="square">
            <a:spAutoFit/>
          </a:bodyPr>
          <a:lstStyle/>
          <a:p>
            <a:pPr marL="0" marR="0" indent="0" algn="l">
              <a:lnSpc>
                <a:spcPct val="119000"/>
              </a:lnSpc>
              <a:spcAft>
                <a:spcPts val="600"/>
              </a:spcAft>
              <a:buNone/>
            </a:pPr>
            <a:r>
              <a:rPr lang="en-CA" sz="1400" kern="1400" noProof="0">
                <a:ln>
                  <a:noFill/>
                </a:ln>
                <a:solidFill>
                  <a:schemeClr val="tx1"/>
                </a:solidFill>
                <a:effectLst/>
                <a:latin typeface="Quicksand Medium" panose="020B0604020202020204" charset="0"/>
              </a:rPr>
              <a:t>Literacy is important to Indigenous students for many reasons, including:</a:t>
            </a:r>
          </a:p>
        </p:txBody>
      </p:sp>
      <p:grpSp>
        <p:nvGrpSpPr>
          <p:cNvPr id="5" name="Google Shape;12545;p67">
            <a:extLst>
              <a:ext uri="{FF2B5EF4-FFF2-40B4-BE49-F238E27FC236}">
                <a16:creationId xmlns:a16="http://schemas.microsoft.com/office/drawing/2014/main" id="{E427E8AE-6172-1BDA-CC02-102054177939}"/>
              </a:ext>
            </a:extLst>
          </p:cNvPr>
          <p:cNvGrpSpPr/>
          <p:nvPr/>
        </p:nvGrpSpPr>
        <p:grpSpPr>
          <a:xfrm>
            <a:off x="6025247" y="1044898"/>
            <a:ext cx="833526" cy="979346"/>
            <a:chOff x="-40742750" y="3972175"/>
            <a:chExt cx="311125" cy="316825"/>
          </a:xfrm>
        </p:grpSpPr>
        <p:sp>
          <p:nvSpPr>
            <p:cNvPr id="6" name="Google Shape;12546;p67">
              <a:extLst>
                <a:ext uri="{FF2B5EF4-FFF2-40B4-BE49-F238E27FC236}">
                  <a16:creationId xmlns:a16="http://schemas.microsoft.com/office/drawing/2014/main" id="{A0CFE2D7-E5BA-E2BF-A95D-5FAC5229E802}"/>
                </a:ext>
              </a:extLst>
            </p:cNvPr>
            <p:cNvSpPr/>
            <p:nvPr/>
          </p:nvSpPr>
          <p:spPr>
            <a:xfrm>
              <a:off x="-40699425" y="4118075"/>
              <a:ext cx="226850" cy="101625"/>
            </a:xfrm>
            <a:custGeom>
              <a:avLst/>
              <a:gdLst/>
              <a:ahLst/>
              <a:cxnLst/>
              <a:rect l="l" t="t" r="r" b="b"/>
              <a:pathLst>
                <a:path w="9074" h="4065" extrusionOk="0">
                  <a:moveTo>
                    <a:pt x="0" y="0"/>
                  </a:moveTo>
                  <a:lnTo>
                    <a:pt x="0" y="2017"/>
                  </a:lnTo>
                  <a:cubicBezTo>
                    <a:pt x="0" y="3529"/>
                    <a:pt x="2741" y="4065"/>
                    <a:pt x="4505" y="4065"/>
                  </a:cubicBezTo>
                  <a:cubicBezTo>
                    <a:pt x="6774" y="4065"/>
                    <a:pt x="9074" y="3371"/>
                    <a:pt x="9074" y="2017"/>
                  </a:cubicBezTo>
                  <a:lnTo>
                    <a:pt x="9074" y="0"/>
                  </a:lnTo>
                  <a:lnTo>
                    <a:pt x="5135" y="2237"/>
                  </a:lnTo>
                  <a:cubicBezTo>
                    <a:pt x="4953" y="2359"/>
                    <a:pt x="4748" y="2415"/>
                    <a:pt x="4546" y="2415"/>
                  </a:cubicBezTo>
                  <a:cubicBezTo>
                    <a:pt x="4330" y="2415"/>
                    <a:pt x="4117" y="2351"/>
                    <a:pt x="3938" y="2237"/>
                  </a:cubicBezTo>
                  <a:cubicBezTo>
                    <a:pt x="3623" y="2048"/>
                    <a:pt x="315" y="221"/>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CA" noProof="0"/>
            </a:p>
          </p:txBody>
        </p:sp>
        <p:sp>
          <p:nvSpPr>
            <p:cNvPr id="7" name="Google Shape;12547;p67">
              <a:extLst>
                <a:ext uri="{FF2B5EF4-FFF2-40B4-BE49-F238E27FC236}">
                  <a16:creationId xmlns:a16="http://schemas.microsoft.com/office/drawing/2014/main" id="{6ED05EF1-AE14-F0DF-7529-19AAF9108145}"/>
                </a:ext>
              </a:extLst>
            </p:cNvPr>
            <p:cNvSpPr/>
            <p:nvPr/>
          </p:nvSpPr>
          <p:spPr>
            <a:xfrm>
              <a:off x="-40742750" y="3972175"/>
              <a:ext cx="311125" cy="316825"/>
            </a:xfrm>
            <a:custGeom>
              <a:avLst/>
              <a:gdLst/>
              <a:ahLst/>
              <a:cxnLst/>
              <a:rect l="l" t="t" r="r" b="b"/>
              <a:pathLst>
                <a:path w="12445" h="12673" extrusionOk="0">
                  <a:moveTo>
                    <a:pt x="6254" y="0"/>
                  </a:moveTo>
                  <a:cubicBezTo>
                    <a:pt x="6183" y="0"/>
                    <a:pt x="6112" y="24"/>
                    <a:pt x="6049" y="71"/>
                  </a:cubicBezTo>
                  <a:lnTo>
                    <a:pt x="284" y="3379"/>
                  </a:lnTo>
                  <a:cubicBezTo>
                    <a:pt x="0" y="3537"/>
                    <a:pt x="0" y="3915"/>
                    <a:pt x="284" y="4072"/>
                  </a:cubicBezTo>
                  <a:lnTo>
                    <a:pt x="6049" y="7380"/>
                  </a:lnTo>
                  <a:cubicBezTo>
                    <a:pt x="6112" y="7427"/>
                    <a:pt x="6183" y="7451"/>
                    <a:pt x="6254" y="7451"/>
                  </a:cubicBezTo>
                  <a:cubicBezTo>
                    <a:pt x="6325" y="7451"/>
                    <a:pt x="6396" y="7427"/>
                    <a:pt x="6459" y="7380"/>
                  </a:cubicBezTo>
                  <a:cubicBezTo>
                    <a:pt x="11374" y="4545"/>
                    <a:pt x="11626" y="4419"/>
                    <a:pt x="11626" y="4419"/>
                  </a:cubicBezTo>
                  <a:lnTo>
                    <a:pt x="11626" y="12263"/>
                  </a:lnTo>
                  <a:cubicBezTo>
                    <a:pt x="11657" y="12515"/>
                    <a:pt x="11846" y="12673"/>
                    <a:pt x="12035" y="12673"/>
                  </a:cubicBezTo>
                  <a:cubicBezTo>
                    <a:pt x="12287" y="12673"/>
                    <a:pt x="12445" y="12452"/>
                    <a:pt x="12445" y="12263"/>
                  </a:cubicBezTo>
                  <a:lnTo>
                    <a:pt x="12445" y="3726"/>
                  </a:lnTo>
                  <a:cubicBezTo>
                    <a:pt x="12445" y="3568"/>
                    <a:pt x="12319" y="3411"/>
                    <a:pt x="12256" y="3379"/>
                  </a:cubicBezTo>
                  <a:lnTo>
                    <a:pt x="6459" y="71"/>
                  </a:lnTo>
                  <a:cubicBezTo>
                    <a:pt x="6396" y="24"/>
                    <a:pt x="6325" y="0"/>
                    <a:pt x="625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CA" noProof="0"/>
            </a:p>
          </p:txBody>
        </p:sp>
      </p:grpSp>
      <p:sp>
        <p:nvSpPr>
          <p:cNvPr id="3" name="TextBox 2">
            <a:extLst>
              <a:ext uri="{FF2B5EF4-FFF2-40B4-BE49-F238E27FC236}">
                <a16:creationId xmlns:a16="http://schemas.microsoft.com/office/drawing/2014/main" id="{ADAEFB01-6D72-3B0B-B9D7-181B63D33896}"/>
              </a:ext>
            </a:extLst>
          </p:cNvPr>
          <p:cNvSpPr txBox="1"/>
          <p:nvPr/>
        </p:nvSpPr>
        <p:spPr>
          <a:xfrm>
            <a:off x="6675090" y="9791864"/>
            <a:ext cx="72724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13</a:t>
            </a:r>
          </a:p>
        </p:txBody>
      </p:sp>
      <p:sp>
        <p:nvSpPr>
          <p:cNvPr id="11" name="TextBox 10">
            <a:extLst>
              <a:ext uri="{FF2B5EF4-FFF2-40B4-BE49-F238E27FC236}">
                <a16:creationId xmlns:a16="http://schemas.microsoft.com/office/drawing/2014/main" id="{84E94556-C38C-8218-5894-B98BAD19FC05}"/>
              </a:ext>
            </a:extLst>
          </p:cNvPr>
          <p:cNvSpPr txBox="1"/>
          <p:nvPr/>
        </p:nvSpPr>
        <p:spPr>
          <a:xfrm>
            <a:off x="3781426" y="2406830"/>
            <a:ext cx="2967640" cy="3713709"/>
          </a:xfrm>
          <a:prstGeom prst="rect">
            <a:avLst/>
          </a:prstGeom>
          <a:noFill/>
        </p:spPr>
        <p:txBody>
          <a:bodyPr wrap="square" rtlCol="0">
            <a:spAutoFit/>
          </a:bodyPr>
          <a:lstStyle/>
          <a:p>
            <a:pPr>
              <a:lnSpc>
                <a:spcPct val="119000"/>
              </a:lnSpc>
              <a:spcAft>
                <a:spcPts val="600"/>
              </a:spcAft>
            </a:pPr>
            <a:r>
              <a:rPr lang="en-US" sz="1300" dirty="0">
                <a:latin typeface="Quicksand Medium" panose="020B0604020202020204" charset="0"/>
              </a:rPr>
              <a:t>Some strategies for supporting Indigenous students' literacy include:</a:t>
            </a:r>
          </a:p>
          <a:p>
            <a:pPr marL="285750" indent="-285750">
              <a:lnSpc>
                <a:spcPct val="119000"/>
              </a:lnSpc>
              <a:spcAft>
                <a:spcPts val="600"/>
              </a:spcAft>
              <a:buFont typeface="Arial" panose="020B0604020202020204" pitchFamily="34" charset="0"/>
              <a:buChar char="•"/>
            </a:pPr>
            <a:r>
              <a:rPr lang="en-US" sz="1300" dirty="0">
                <a:latin typeface="Quicksand Medium" panose="020B0604020202020204" charset="0"/>
              </a:rPr>
              <a:t>Incorporating Indigenous ways  of knowing into teaching</a:t>
            </a:r>
          </a:p>
          <a:p>
            <a:pPr marL="285750" indent="-285750">
              <a:lnSpc>
                <a:spcPct val="119000"/>
              </a:lnSpc>
              <a:spcAft>
                <a:spcPts val="600"/>
              </a:spcAft>
              <a:buFont typeface="Arial" panose="020B0604020202020204" pitchFamily="34" charset="0"/>
              <a:buChar char="•"/>
            </a:pPr>
            <a:r>
              <a:rPr lang="en-US" sz="1300" dirty="0">
                <a:latin typeface="Quicksand Medium" panose="020B0604020202020204" charset="0"/>
              </a:rPr>
              <a:t>Encouraging family and elder involvement in literacy initiatives</a:t>
            </a:r>
          </a:p>
          <a:p>
            <a:pPr marL="285750" indent="-285750">
              <a:lnSpc>
                <a:spcPct val="119000"/>
              </a:lnSpc>
              <a:spcAft>
                <a:spcPts val="600"/>
              </a:spcAft>
              <a:buFont typeface="Arial" panose="020B0604020202020204" pitchFamily="34" charset="0"/>
              <a:buChar char="•"/>
            </a:pPr>
            <a:r>
              <a:rPr lang="en-US" sz="1300" dirty="0">
                <a:latin typeface="Quicksand Medium" panose="020B0604020202020204" charset="0"/>
              </a:rPr>
              <a:t>Providing instruction in traditional language when fluent speakers are available</a:t>
            </a:r>
          </a:p>
          <a:p>
            <a:pPr marL="285750" indent="-285750">
              <a:lnSpc>
                <a:spcPct val="119000"/>
              </a:lnSpc>
              <a:spcAft>
                <a:spcPts val="600"/>
              </a:spcAft>
              <a:buFont typeface="Arial" panose="020B0604020202020204" pitchFamily="34" charset="0"/>
              <a:buChar char="•"/>
            </a:pPr>
            <a:r>
              <a:rPr lang="en-US" sz="1300" dirty="0">
                <a:latin typeface="Quicksand Medium" panose="020B0604020202020204" charset="0"/>
              </a:rPr>
              <a:t>Using an abundance model that focuses on a child's positive development and strengths</a:t>
            </a:r>
          </a:p>
        </p:txBody>
      </p:sp>
    </p:spTree>
    <p:extLst>
      <p:ext uri="{BB962C8B-B14F-4D97-AF65-F5344CB8AC3E}">
        <p14:creationId xmlns:p14="http://schemas.microsoft.com/office/powerpoint/2010/main" val="2640894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7">
          <a:extLst>
            <a:ext uri="{FF2B5EF4-FFF2-40B4-BE49-F238E27FC236}">
              <a16:creationId xmlns:a16="http://schemas.microsoft.com/office/drawing/2014/main" id="{3C52B858-4426-99B4-9402-A27BFF911691}"/>
            </a:ext>
          </a:extLst>
        </p:cNvPr>
        <p:cNvGrpSpPr/>
        <p:nvPr/>
      </p:nvGrpSpPr>
      <p:grpSpPr>
        <a:xfrm>
          <a:off x="0" y="0"/>
          <a:ext cx="0" cy="0"/>
          <a:chOff x="0" y="0"/>
          <a:chExt cx="0" cy="0"/>
        </a:xfrm>
      </p:grpSpPr>
      <p:pic>
        <p:nvPicPr>
          <p:cNvPr id="728" name="Google Shape;728;p32">
            <a:extLst>
              <a:ext uri="{FF2B5EF4-FFF2-40B4-BE49-F238E27FC236}">
                <a16:creationId xmlns:a16="http://schemas.microsoft.com/office/drawing/2014/main" id="{E56F8C08-36EF-6F7E-927A-592C9FBCCDFE}"/>
              </a:ext>
            </a:extLst>
          </p:cNvPr>
          <p:cNvPicPr preferRelativeResize="0"/>
          <p:nvPr/>
        </p:nvPicPr>
        <p:blipFill>
          <a:blip r:embed="rId3"/>
          <a:srcRect t="20892" b="20892"/>
          <a:stretch/>
        </p:blipFill>
        <p:spPr>
          <a:xfrm rot="-102065">
            <a:off x="740914" y="5435811"/>
            <a:ext cx="6236024" cy="4840406"/>
          </a:xfrm>
          <a:prstGeom prst="roundRect">
            <a:avLst>
              <a:gd name="adj" fmla="val 16667"/>
            </a:avLst>
          </a:prstGeom>
          <a:noFill/>
          <a:ln w="76200"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pic>
      <p:sp>
        <p:nvSpPr>
          <p:cNvPr id="729" name="Google Shape;729;p32">
            <a:extLst>
              <a:ext uri="{FF2B5EF4-FFF2-40B4-BE49-F238E27FC236}">
                <a16:creationId xmlns:a16="http://schemas.microsoft.com/office/drawing/2014/main" id="{FD6CC4B0-8305-88E7-93AA-E45942AA3D4A}"/>
              </a:ext>
            </a:extLst>
          </p:cNvPr>
          <p:cNvSpPr txBox="1">
            <a:spLocks noGrp="1"/>
          </p:cNvSpPr>
          <p:nvPr>
            <p:ph type="title"/>
          </p:nvPr>
        </p:nvSpPr>
        <p:spPr>
          <a:xfrm>
            <a:off x="595450" y="566041"/>
            <a:ext cx="6382500" cy="72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noProof="0"/>
              <a:t>PROFESSIONAL LEARNING </a:t>
            </a:r>
          </a:p>
        </p:txBody>
      </p:sp>
      <p:sp>
        <p:nvSpPr>
          <p:cNvPr id="730" name="Google Shape;730;p32">
            <a:extLst>
              <a:ext uri="{FF2B5EF4-FFF2-40B4-BE49-F238E27FC236}">
                <a16:creationId xmlns:a16="http://schemas.microsoft.com/office/drawing/2014/main" id="{95BA799D-AF50-8B3B-1DD9-36900885186B}"/>
              </a:ext>
            </a:extLst>
          </p:cNvPr>
          <p:cNvSpPr txBox="1">
            <a:spLocks noGrp="1"/>
          </p:cNvSpPr>
          <p:nvPr>
            <p:ph type="subTitle" idx="1"/>
          </p:nvPr>
        </p:nvSpPr>
        <p:spPr>
          <a:xfrm>
            <a:off x="595450" y="1292941"/>
            <a:ext cx="6376800" cy="2612333"/>
          </a:xfrm>
          <a:prstGeom prst="rect">
            <a:avLst/>
          </a:prstGeom>
        </p:spPr>
        <p:txBody>
          <a:bodyPr spcFirstLastPara="1" wrap="square" lIns="91425" tIns="91425" rIns="91425" bIns="91425" anchor="t" anchorCtr="0">
            <a:noAutofit/>
          </a:bodyPr>
          <a:lstStyle/>
          <a:p>
            <a:pPr marL="0" indent="0">
              <a:lnSpc>
                <a:spcPct val="100000"/>
              </a:lnSpc>
              <a:buNone/>
            </a:pPr>
            <a:r>
              <a:rPr lang="en-CA" sz="1300" noProof="0" dirty="0"/>
              <a:t>Coast Mountains School District has made professional learning a key part of its literacy work. Since 2023, educators have taken part in focus groups, in-service training, and collaborative sessions to develop K–6 literacy frameworks. These sessions blended research-based strategies with teacher expertise. Staff have also attended conferences and received in-service on </a:t>
            </a:r>
            <a:r>
              <a:rPr lang="en-CA" sz="1300" noProof="0" dirty="0" err="1"/>
              <a:t>Acadience</a:t>
            </a:r>
            <a:r>
              <a:rPr lang="en-CA" sz="1300" noProof="0" dirty="0"/>
              <a:t> and</a:t>
            </a:r>
            <a:r>
              <a:rPr lang="en-CA" sz="1300" dirty="0"/>
              <a:t> University of Florida Literacy Institute Foundations Program (UFLI).</a:t>
            </a:r>
            <a:endParaRPr lang="en-CA" sz="1300" noProof="0" dirty="0"/>
          </a:p>
          <a:p>
            <a:pPr marL="0" lvl="0" indent="0" algn="l" rtl="0">
              <a:lnSpc>
                <a:spcPct val="100000"/>
              </a:lnSpc>
              <a:spcBef>
                <a:spcPts val="0"/>
              </a:spcBef>
              <a:spcAft>
                <a:spcPts val="0"/>
              </a:spcAft>
              <a:buNone/>
            </a:pPr>
            <a:endParaRPr lang="en-CA" sz="1300" noProof="0" dirty="0"/>
          </a:p>
          <a:p>
            <a:pPr marL="0" lvl="0" indent="0" algn="l" rtl="0">
              <a:lnSpc>
                <a:spcPct val="100000"/>
              </a:lnSpc>
              <a:spcBef>
                <a:spcPts val="0"/>
              </a:spcBef>
              <a:spcAft>
                <a:spcPts val="0"/>
              </a:spcAft>
              <a:buNone/>
            </a:pPr>
            <a:r>
              <a:rPr lang="en-CA" sz="1300" noProof="0" dirty="0"/>
              <a:t>Currently, teachers are supported through UFLI and </a:t>
            </a:r>
            <a:r>
              <a:rPr lang="en-CA" sz="1300" noProof="0" dirty="0" err="1"/>
              <a:t>Acadience</a:t>
            </a:r>
            <a:r>
              <a:rPr lang="en-CA" sz="1300" noProof="0" dirty="0"/>
              <a:t> training, mentorship from school-based literacy leads, and access to aligned instructional materials. Kindergarten teachers have met with district leaders to address screening challenges, and surveys are helping guide improvements. Regular collaboration and coaching ensure consistent support across all schools.</a:t>
            </a:r>
          </a:p>
          <a:p>
            <a:pPr marL="0" lvl="0" indent="0" algn="l" rtl="0">
              <a:lnSpc>
                <a:spcPct val="100000"/>
              </a:lnSpc>
              <a:spcBef>
                <a:spcPts val="0"/>
              </a:spcBef>
              <a:spcAft>
                <a:spcPts val="0"/>
              </a:spcAft>
              <a:buNone/>
            </a:pPr>
            <a:endParaRPr lang="en-CA" sz="1300" noProof="0" dirty="0"/>
          </a:p>
          <a:p>
            <a:pPr marL="0" lvl="0" indent="0" algn="l" rtl="0">
              <a:lnSpc>
                <a:spcPct val="100000"/>
              </a:lnSpc>
              <a:spcBef>
                <a:spcPts val="0"/>
              </a:spcBef>
              <a:spcAft>
                <a:spcPts val="0"/>
              </a:spcAft>
              <a:buNone/>
            </a:pPr>
            <a:r>
              <a:rPr lang="en-CA" sz="1300" noProof="0" dirty="0"/>
              <a:t>Looking ahead, the district will expand training in areas such as writing, offer new learning opportunities focused on literacy research, and maintain annual check-ins with teachers. Secondary literacy focus groups will be introduced, and ongoing investments in resources, leadership, and partnerships will help build long-term capacity.</a:t>
            </a:r>
          </a:p>
          <a:p>
            <a:pPr marL="0" lvl="0" indent="0" algn="l" rtl="0">
              <a:lnSpc>
                <a:spcPct val="100000"/>
              </a:lnSpc>
              <a:spcBef>
                <a:spcPts val="0"/>
              </a:spcBef>
              <a:spcAft>
                <a:spcPts val="0"/>
              </a:spcAft>
              <a:buNone/>
            </a:pPr>
            <a:endParaRPr lang="en-CA" sz="1300" noProof="0" dirty="0"/>
          </a:p>
        </p:txBody>
      </p:sp>
      <p:sp>
        <p:nvSpPr>
          <p:cNvPr id="2" name="TextBox 1">
            <a:extLst>
              <a:ext uri="{FF2B5EF4-FFF2-40B4-BE49-F238E27FC236}">
                <a16:creationId xmlns:a16="http://schemas.microsoft.com/office/drawing/2014/main" id="{DD164981-FAB4-0EF0-BE15-8920F42A5D8B}"/>
              </a:ext>
            </a:extLst>
          </p:cNvPr>
          <p:cNvSpPr txBox="1"/>
          <p:nvPr/>
        </p:nvSpPr>
        <p:spPr>
          <a:xfrm>
            <a:off x="6778982" y="9895756"/>
            <a:ext cx="5973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14</a:t>
            </a:r>
          </a:p>
        </p:txBody>
      </p:sp>
    </p:spTree>
    <p:extLst>
      <p:ext uri="{BB962C8B-B14F-4D97-AF65-F5344CB8AC3E}">
        <p14:creationId xmlns:p14="http://schemas.microsoft.com/office/powerpoint/2010/main" val="1783206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97">
          <a:extLst>
            <a:ext uri="{FF2B5EF4-FFF2-40B4-BE49-F238E27FC236}">
              <a16:creationId xmlns:a16="http://schemas.microsoft.com/office/drawing/2014/main" id="{B01D1E21-9D58-75C5-C6D9-96AEE604B6D1}"/>
            </a:ext>
          </a:extLst>
        </p:cNvPr>
        <p:cNvGrpSpPr/>
        <p:nvPr/>
      </p:nvGrpSpPr>
      <p:grpSpPr>
        <a:xfrm>
          <a:off x="0" y="0"/>
          <a:ext cx="0" cy="0"/>
          <a:chOff x="0" y="0"/>
          <a:chExt cx="0" cy="0"/>
        </a:xfrm>
      </p:grpSpPr>
      <p:sp>
        <p:nvSpPr>
          <p:cNvPr id="2698" name="Google Shape;2698;p39">
            <a:extLst>
              <a:ext uri="{FF2B5EF4-FFF2-40B4-BE49-F238E27FC236}">
                <a16:creationId xmlns:a16="http://schemas.microsoft.com/office/drawing/2014/main" id="{7847AAC2-D09F-8892-7FAF-333C2C18C8D3}"/>
              </a:ext>
            </a:extLst>
          </p:cNvPr>
          <p:cNvSpPr txBox="1">
            <a:spLocks noGrp="1"/>
          </p:cNvSpPr>
          <p:nvPr>
            <p:ph type="title"/>
          </p:nvPr>
        </p:nvSpPr>
        <p:spPr>
          <a:xfrm>
            <a:off x="595450" y="4393968"/>
            <a:ext cx="6382500" cy="72252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CA" noProof="0"/>
              <a:t>RESOURCES</a:t>
            </a:r>
          </a:p>
        </p:txBody>
      </p:sp>
      <p:sp>
        <p:nvSpPr>
          <p:cNvPr id="2699" name="Google Shape;2699;p39">
            <a:extLst>
              <a:ext uri="{FF2B5EF4-FFF2-40B4-BE49-F238E27FC236}">
                <a16:creationId xmlns:a16="http://schemas.microsoft.com/office/drawing/2014/main" id="{0BB33CF6-AC7A-6E25-E233-7A0EA84EFB9D}"/>
              </a:ext>
            </a:extLst>
          </p:cNvPr>
          <p:cNvSpPr txBox="1">
            <a:spLocks noGrp="1"/>
          </p:cNvSpPr>
          <p:nvPr>
            <p:ph type="subTitle" idx="1"/>
          </p:nvPr>
        </p:nvSpPr>
        <p:spPr>
          <a:xfrm>
            <a:off x="595450" y="5116494"/>
            <a:ext cx="6376800" cy="4768181"/>
          </a:xfrm>
          <a:prstGeom prst="rect">
            <a:avLst/>
          </a:prstGeom>
        </p:spPr>
        <p:txBody>
          <a:bodyPr spcFirstLastPara="1" wrap="square" lIns="91425" tIns="91425" rIns="91425" bIns="91425" anchor="t" anchorCtr="0">
            <a:noAutofit/>
          </a:bodyPr>
          <a:lstStyle/>
          <a:p>
            <a:pPr marL="127000" indent="0">
              <a:buClr>
                <a:schemeClr val="accent6"/>
              </a:buClr>
              <a:buSzPts val="1600"/>
              <a:buNone/>
            </a:pPr>
            <a:r>
              <a:rPr lang="en-CA" sz="1400" noProof="0" dirty="0"/>
              <a:t>One key aspect of Coast Mountains literacy framework is investing</a:t>
            </a:r>
            <a:r>
              <a:rPr lang="en-CA" sz="1400" dirty="0"/>
              <a:t> in</a:t>
            </a:r>
            <a:r>
              <a:rPr lang="en-CA" sz="1400" noProof="0" dirty="0"/>
              <a:t> and providing effective resources.  Our focus has  been on promoting and sourcing evidence-based resources as well as authentic Indigenous resources.  The goal of this is to equip teachers with resources that will deliver high-quality Tier 1 and 2 instruction. Examples of resources include:</a:t>
            </a:r>
          </a:p>
          <a:p>
            <a:pPr marL="127000" lvl="0" indent="0" algn="l" rtl="0">
              <a:spcBef>
                <a:spcPts val="0"/>
              </a:spcBef>
              <a:spcAft>
                <a:spcPts val="0"/>
              </a:spcAft>
              <a:buClr>
                <a:schemeClr val="accent6"/>
              </a:buClr>
              <a:buSzPts val="1600"/>
              <a:buNone/>
            </a:pPr>
            <a:endParaRPr lang="en-CA" sz="1400" noProof="0" dirty="0"/>
          </a:p>
          <a:p>
            <a:pPr marL="457200" lvl="0" indent="-330200" algn="l" rtl="0">
              <a:spcBef>
                <a:spcPts val="0"/>
              </a:spcBef>
              <a:spcAft>
                <a:spcPts val="0"/>
              </a:spcAft>
              <a:buClr>
                <a:schemeClr val="accent6"/>
              </a:buClr>
              <a:buSzPts val="1600"/>
              <a:buChar char="●"/>
            </a:pPr>
            <a:r>
              <a:rPr lang="en-CA" sz="1400" noProof="0" dirty="0"/>
              <a:t>UFLI Foundations is an evidence-based resource that is supported in our elementary schools. To support this program, kits of materials required for teaching were made and sent to all schools. UFLI is becoming widely adopted in primary classrooms and as </a:t>
            </a:r>
            <a:r>
              <a:rPr lang="en-CA" sz="1400" dirty="0"/>
              <a:t>a </a:t>
            </a:r>
            <a:r>
              <a:rPr lang="en-CA" sz="1400" noProof="0" dirty="0"/>
              <a:t>Tier 2 intervention. </a:t>
            </a:r>
          </a:p>
          <a:p>
            <a:pPr marL="457200" lvl="0" indent="-330200" algn="l" rtl="0">
              <a:spcBef>
                <a:spcPts val="0"/>
              </a:spcBef>
              <a:spcAft>
                <a:spcPts val="0"/>
              </a:spcAft>
              <a:buClr>
                <a:schemeClr val="accent6"/>
              </a:buClr>
              <a:buSzPts val="1600"/>
              <a:buChar char="●"/>
            </a:pPr>
            <a:r>
              <a:rPr lang="en-CA" sz="1400" noProof="0" dirty="0"/>
              <a:t>Additionally, all schools have received Cedar School Decodables—a set of 20 books for Kindergarten and Grade 1 students (ages 4–7). Written by an Indigenous author in collaboration with Dyslexia Canada, the series builds on basic phonics and increases in complexity across six progressive sets. </a:t>
            </a:r>
          </a:p>
          <a:p>
            <a:pPr marL="457200" lvl="0" indent="-330200" algn="l" rtl="0">
              <a:spcBef>
                <a:spcPts val="0"/>
              </a:spcBef>
              <a:spcAft>
                <a:spcPts val="0"/>
              </a:spcAft>
              <a:buClr>
                <a:schemeClr val="accent6"/>
              </a:buClr>
              <a:buSzPts val="1600"/>
              <a:buChar char="●"/>
            </a:pPr>
            <a:r>
              <a:rPr lang="en-CA" sz="1400" noProof="0" dirty="0"/>
              <a:t>Curated resources can be found in the school district’s K-3 and 4-6 literacy block framework documents. </a:t>
            </a:r>
          </a:p>
        </p:txBody>
      </p:sp>
      <p:pic>
        <p:nvPicPr>
          <p:cNvPr id="11" name="Google Shape;2700;p39">
            <a:extLst>
              <a:ext uri="{FF2B5EF4-FFF2-40B4-BE49-F238E27FC236}">
                <a16:creationId xmlns:a16="http://schemas.microsoft.com/office/drawing/2014/main" id="{F0B76605-89D3-3E16-D47C-5C50FF6EBB0E}"/>
              </a:ext>
            </a:extLst>
          </p:cNvPr>
          <p:cNvPicPr preferRelativeResize="0"/>
          <p:nvPr/>
        </p:nvPicPr>
        <p:blipFill>
          <a:blip r:embed="rId3"/>
          <a:srcRect l="17333" t="8863" r="10372" b="8863"/>
          <a:stretch>
            <a:fillRect/>
          </a:stretch>
        </p:blipFill>
        <p:spPr>
          <a:xfrm rot="228492">
            <a:off x="1386400" y="229258"/>
            <a:ext cx="4881360" cy="3786083"/>
          </a:xfrm>
          <a:prstGeom prst="roundRect">
            <a:avLst>
              <a:gd name="adj" fmla="val 16667"/>
            </a:avLst>
          </a:prstGeom>
          <a:noFill/>
          <a:ln w="76200"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pic>
      <p:grpSp>
        <p:nvGrpSpPr>
          <p:cNvPr id="3" name="Google Shape;12537;p67">
            <a:extLst>
              <a:ext uri="{FF2B5EF4-FFF2-40B4-BE49-F238E27FC236}">
                <a16:creationId xmlns:a16="http://schemas.microsoft.com/office/drawing/2014/main" id="{2BD96B1A-EA82-534D-4BFE-4313A8350CEC}"/>
              </a:ext>
            </a:extLst>
          </p:cNvPr>
          <p:cNvGrpSpPr/>
          <p:nvPr/>
        </p:nvGrpSpPr>
        <p:grpSpPr>
          <a:xfrm>
            <a:off x="6189029" y="3286064"/>
            <a:ext cx="1041542" cy="746641"/>
            <a:chOff x="-40745125" y="3632900"/>
            <a:chExt cx="318225" cy="289875"/>
          </a:xfrm>
        </p:grpSpPr>
        <p:sp>
          <p:nvSpPr>
            <p:cNvPr id="4" name="Google Shape;12538;p67">
              <a:extLst>
                <a:ext uri="{FF2B5EF4-FFF2-40B4-BE49-F238E27FC236}">
                  <a16:creationId xmlns:a16="http://schemas.microsoft.com/office/drawing/2014/main" id="{20EADEA1-252A-FAAB-4A5B-8B4256510F4E}"/>
                </a:ext>
              </a:extLst>
            </p:cNvPr>
            <p:cNvSpPr/>
            <p:nvPr/>
          </p:nvSpPr>
          <p:spPr>
            <a:xfrm>
              <a:off x="-40745125" y="3632900"/>
              <a:ext cx="300125" cy="82725"/>
            </a:xfrm>
            <a:custGeom>
              <a:avLst/>
              <a:gdLst/>
              <a:ahLst/>
              <a:cxnLst/>
              <a:rect l="l" t="t" r="r" b="b"/>
              <a:pathLst>
                <a:path w="12005" h="3309" extrusionOk="0">
                  <a:moveTo>
                    <a:pt x="1671" y="0"/>
                  </a:moveTo>
                  <a:cubicBezTo>
                    <a:pt x="757" y="0"/>
                    <a:pt x="1" y="757"/>
                    <a:pt x="1" y="1670"/>
                  </a:cubicBezTo>
                  <a:cubicBezTo>
                    <a:pt x="1" y="2552"/>
                    <a:pt x="757" y="3308"/>
                    <a:pt x="1671" y="3308"/>
                  </a:cubicBezTo>
                  <a:lnTo>
                    <a:pt x="11469" y="3308"/>
                  </a:lnTo>
                  <a:cubicBezTo>
                    <a:pt x="11815" y="3308"/>
                    <a:pt x="12004" y="2930"/>
                    <a:pt x="11784" y="2647"/>
                  </a:cubicBezTo>
                  <a:cubicBezTo>
                    <a:pt x="11595" y="2363"/>
                    <a:pt x="11469" y="2017"/>
                    <a:pt x="11469" y="1670"/>
                  </a:cubicBezTo>
                  <a:cubicBezTo>
                    <a:pt x="11469" y="1292"/>
                    <a:pt x="11595" y="946"/>
                    <a:pt x="11784" y="662"/>
                  </a:cubicBezTo>
                  <a:cubicBezTo>
                    <a:pt x="11973" y="410"/>
                    <a:pt x="11784" y="0"/>
                    <a:pt x="1146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CA" noProof="0"/>
            </a:p>
          </p:txBody>
        </p:sp>
        <p:sp>
          <p:nvSpPr>
            <p:cNvPr id="5" name="Google Shape;12539;p67">
              <a:extLst>
                <a:ext uri="{FF2B5EF4-FFF2-40B4-BE49-F238E27FC236}">
                  <a16:creationId xmlns:a16="http://schemas.microsoft.com/office/drawing/2014/main" id="{A5BD76C5-62B8-B06C-4EE7-1346CDFD0759}"/>
                </a:ext>
              </a:extLst>
            </p:cNvPr>
            <p:cNvSpPr/>
            <p:nvPr/>
          </p:nvSpPr>
          <p:spPr>
            <a:xfrm>
              <a:off x="-40508050" y="3736075"/>
              <a:ext cx="21300" cy="82725"/>
            </a:xfrm>
            <a:custGeom>
              <a:avLst/>
              <a:gdLst/>
              <a:ahLst/>
              <a:cxnLst/>
              <a:rect l="l" t="t" r="r" b="b"/>
              <a:pathLst>
                <a:path w="852" h="3309" extrusionOk="0">
                  <a:moveTo>
                    <a:pt x="1" y="1"/>
                  </a:moveTo>
                  <a:lnTo>
                    <a:pt x="1" y="3309"/>
                  </a:lnTo>
                  <a:lnTo>
                    <a:pt x="852" y="3309"/>
                  </a:lnTo>
                  <a:lnTo>
                    <a:pt x="85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CA" noProof="0"/>
            </a:p>
          </p:txBody>
        </p:sp>
        <p:sp>
          <p:nvSpPr>
            <p:cNvPr id="6" name="Google Shape;12540;p67">
              <a:extLst>
                <a:ext uri="{FF2B5EF4-FFF2-40B4-BE49-F238E27FC236}">
                  <a16:creationId xmlns:a16="http://schemas.microsoft.com/office/drawing/2014/main" id="{3B817CC7-0C98-E76D-EA87-9966FC852929}"/>
                </a:ext>
              </a:extLst>
            </p:cNvPr>
            <p:cNvSpPr/>
            <p:nvPr/>
          </p:nvSpPr>
          <p:spPr>
            <a:xfrm>
              <a:off x="-40466300" y="3736875"/>
              <a:ext cx="39400" cy="82725"/>
            </a:xfrm>
            <a:custGeom>
              <a:avLst/>
              <a:gdLst/>
              <a:ahLst/>
              <a:cxnLst/>
              <a:rect l="l" t="t" r="r" b="b"/>
              <a:pathLst>
                <a:path w="1576" h="3309" extrusionOk="0">
                  <a:moveTo>
                    <a:pt x="1" y="0"/>
                  </a:moveTo>
                  <a:lnTo>
                    <a:pt x="1" y="3308"/>
                  </a:lnTo>
                  <a:lnTo>
                    <a:pt x="1198" y="3308"/>
                  </a:lnTo>
                  <a:cubicBezTo>
                    <a:pt x="1387" y="3277"/>
                    <a:pt x="1576" y="3088"/>
                    <a:pt x="1576" y="2899"/>
                  </a:cubicBezTo>
                  <a:lnTo>
                    <a:pt x="1576" y="410"/>
                  </a:lnTo>
                  <a:cubicBezTo>
                    <a:pt x="1576" y="158"/>
                    <a:pt x="1387" y="0"/>
                    <a:pt x="119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CA" noProof="0"/>
            </a:p>
          </p:txBody>
        </p:sp>
        <p:sp>
          <p:nvSpPr>
            <p:cNvPr id="7" name="Google Shape;12541;p67">
              <a:extLst>
                <a:ext uri="{FF2B5EF4-FFF2-40B4-BE49-F238E27FC236}">
                  <a16:creationId xmlns:a16="http://schemas.microsoft.com/office/drawing/2014/main" id="{3B85DEB8-C4BC-2127-A836-7E1053EA6EF7}"/>
                </a:ext>
              </a:extLst>
            </p:cNvPr>
            <p:cNvSpPr/>
            <p:nvPr/>
          </p:nvSpPr>
          <p:spPr>
            <a:xfrm>
              <a:off x="-40723050" y="3736075"/>
              <a:ext cx="194550" cy="82725"/>
            </a:xfrm>
            <a:custGeom>
              <a:avLst/>
              <a:gdLst/>
              <a:ahLst/>
              <a:cxnLst/>
              <a:rect l="l" t="t" r="r" b="b"/>
              <a:pathLst>
                <a:path w="7782" h="3309" extrusionOk="0">
                  <a:moveTo>
                    <a:pt x="441" y="1"/>
                  </a:moveTo>
                  <a:cubicBezTo>
                    <a:pt x="189" y="1"/>
                    <a:pt x="0" y="221"/>
                    <a:pt x="0" y="442"/>
                  </a:cubicBezTo>
                  <a:lnTo>
                    <a:pt x="0" y="2931"/>
                  </a:lnTo>
                  <a:cubicBezTo>
                    <a:pt x="0" y="3151"/>
                    <a:pt x="189" y="3309"/>
                    <a:pt x="441" y="3309"/>
                  </a:cubicBezTo>
                  <a:lnTo>
                    <a:pt x="7782" y="3309"/>
                  </a:lnTo>
                  <a:lnTo>
                    <a:pt x="778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CA" noProof="0"/>
            </a:p>
          </p:txBody>
        </p:sp>
        <p:sp>
          <p:nvSpPr>
            <p:cNvPr id="8" name="Google Shape;12542;p67">
              <a:extLst>
                <a:ext uri="{FF2B5EF4-FFF2-40B4-BE49-F238E27FC236}">
                  <a16:creationId xmlns:a16="http://schemas.microsoft.com/office/drawing/2014/main" id="{70EE6B59-E24A-6FF3-2C64-49CCAA24A50B}"/>
                </a:ext>
              </a:extLst>
            </p:cNvPr>
            <p:cNvSpPr/>
            <p:nvPr/>
          </p:nvSpPr>
          <p:spPr>
            <a:xfrm>
              <a:off x="-40681325" y="3839250"/>
              <a:ext cx="21300" cy="82725"/>
            </a:xfrm>
            <a:custGeom>
              <a:avLst/>
              <a:gdLst/>
              <a:ahLst/>
              <a:cxnLst/>
              <a:rect l="l" t="t" r="r" b="b"/>
              <a:pathLst>
                <a:path w="852" h="3309" extrusionOk="0">
                  <a:moveTo>
                    <a:pt x="1" y="1"/>
                  </a:moveTo>
                  <a:lnTo>
                    <a:pt x="1" y="3309"/>
                  </a:lnTo>
                  <a:lnTo>
                    <a:pt x="851" y="3309"/>
                  </a:lnTo>
                  <a:lnTo>
                    <a:pt x="8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CA" noProof="0"/>
            </a:p>
          </p:txBody>
        </p:sp>
        <p:sp>
          <p:nvSpPr>
            <p:cNvPr id="9" name="Google Shape;12543;p67">
              <a:extLst>
                <a:ext uri="{FF2B5EF4-FFF2-40B4-BE49-F238E27FC236}">
                  <a16:creationId xmlns:a16="http://schemas.microsoft.com/office/drawing/2014/main" id="{966EF883-7DB4-3DB5-9FBA-8B562B15B88E}"/>
                </a:ext>
              </a:extLst>
            </p:cNvPr>
            <p:cNvSpPr/>
            <p:nvPr/>
          </p:nvSpPr>
          <p:spPr>
            <a:xfrm>
              <a:off x="-40639575" y="3840825"/>
              <a:ext cx="190625" cy="81950"/>
            </a:xfrm>
            <a:custGeom>
              <a:avLst/>
              <a:gdLst/>
              <a:ahLst/>
              <a:cxnLst/>
              <a:rect l="l" t="t" r="r" b="b"/>
              <a:pathLst>
                <a:path w="7625" h="3278" extrusionOk="0">
                  <a:moveTo>
                    <a:pt x="1" y="1"/>
                  </a:moveTo>
                  <a:lnTo>
                    <a:pt x="1" y="3277"/>
                  </a:lnTo>
                  <a:lnTo>
                    <a:pt x="7247" y="3277"/>
                  </a:lnTo>
                  <a:cubicBezTo>
                    <a:pt x="7467" y="3277"/>
                    <a:pt x="7625" y="3057"/>
                    <a:pt x="7625" y="2868"/>
                  </a:cubicBezTo>
                  <a:lnTo>
                    <a:pt x="7625" y="379"/>
                  </a:lnTo>
                  <a:cubicBezTo>
                    <a:pt x="7625" y="158"/>
                    <a:pt x="7436" y="1"/>
                    <a:pt x="72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CA" noProof="0"/>
            </a:p>
          </p:txBody>
        </p:sp>
        <p:sp>
          <p:nvSpPr>
            <p:cNvPr id="10" name="Google Shape;12544;p67">
              <a:extLst>
                <a:ext uri="{FF2B5EF4-FFF2-40B4-BE49-F238E27FC236}">
                  <a16:creationId xmlns:a16="http://schemas.microsoft.com/office/drawing/2014/main" id="{5EB73C8E-4AF0-3BF1-D5F5-8016AE89449F}"/>
                </a:ext>
              </a:extLst>
            </p:cNvPr>
            <p:cNvSpPr/>
            <p:nvPr/>
          </p:nvSpPr>
          <p:spPr>
            <a:xfrm>
              <a:off x="-40745125" y="3840050"/>
              <a:ext cx="43350" cy="82725"/>
            </a:xfrm>
            <a:custGeom>
              <a:avLst/>
              <a:gdLst/>
              <a:ahLst/>
              <a:cxnLst/>
              <a:rect l="l" t="t" r="r" b="b"/>
              <a:pathLst>
                <a:path w="1734" h="3309" extrusionOk="0">
                  <a:moveTo>
                    <a:pt x="442" y="0"/>
                  </a:moveTo>
                  <a:cubicBezTo>
                    <a:pt x="190" y="0"/>
                    <a:pt x="1" y="189"/>
                    <a:pt x="1" y="378"/>
                  </a:cubicBezTo>
                  <a:lnTo>
                    <a:pt x="1" y="2867"/>
                  </a:lnTo>
                  <a:cubicBezTo>
                    <a:pt x="1" y="3088"/>
                    <a:pt x="190" y="3308"/>
                    <a:pt x="442" y="3308"/>
                  </a:cubicBezTo>
                  <a:lnTo>
                    <a:pt x="1734" y="3308"/>
                  </a:lnTo>
                  <a:lnTo>
                    <a:pt x="173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CA" noProof="0"/>
            </a:p>
          </p:txBody>
        </p:sp>
      </p:grpSp>
      <p:sp>
        <p:nvSpPr>
          <p:cNvPr id="2" name="TextBox 1">
            <a:extLst>
              <a:ext uri="{FF2B5EF4-FFF2-40B4-BE49-F238E27FC236}">
                <a16:creationId xmlns:a16="http://schemas.microsoft.com/office/drawing/2014/main" id="{664C396F-0663-7F81-8393-A4D31973F1CA}"/>
              </a:ext>
            </a:extLst>
          </p:cNvPr>
          <p:cNvSpPr txBox="1"/>
          <p:nvPr/>
        </p:nvSpPr>
        <p:spPr>
          <a:xfrm>
            <a:off x="6830929" y="9869784"/>
            <a:ext cx="5714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15</a:t>
            </a:r>
          </a:p>
        </p:txBody>
      </p:sp>
    </p:spTree>
    <p:extLst>
      <p:ext uri="{BB962C8B-B14F-4D97-AF65-F5344CB8AC3E}">
        <p14:creationId xmlns:p14="http://schemas.microsoft.com/office/powerpoint/2010/main" val="4128534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7">
          <a:extLst>
            <a:ext uri="{FF2B5EF4-FFF2-40B4-BE49-F238E27FC236}">
              <a16:creationId xmlns:a16="http://schemas.microsoft.com/office/drawing/2014/main" id="{F91B4EAA-A724-4C43-70CE-D5B7C54637A9}"/>
            </a:ext>
          </a:extLst>
        </p:cNvPr>
        <p:cNvGrpSpPr/>
        <p:nvPr/>
      </p:nvGrpSpPr>
      <p:grpSpPr>
        <a:xfrm>
          <a:off x="0" y="0"/>
          <a:ext cx="0" cy="0"/>
          <a:chOff x="0" y="0"/>
          <a:chExt cx="0" cy="0"/>
        </a:xfrm>
      </p:grpSpPr>
      <p:pic>
        <p:nvPicPr>
          <p:cNvPr id="728" name="Google Shape;728;p32">
            <a:extLst>
              <a:ext uri="{FF2B5EF4-FFF2-40B4-BE49-F238E27FC236}">
                <a16:creationId xmlns:a16="http://schemas.microsoft.com/office/drawing/2014/main" id="{563F7F6E-D25C-0165-7584-5CC088217D22}"/>
              </a:ext>
            </a:extLst>
          </p:cNvPr>
          <p:cNvPicPr preferRelativeResize="0"/>
          <p:nvPr/>
        </p:nvPicPr>
        <p:blipFill>
          <a:blip r:embed="rId3"/>
          <a:srcRect l="7247" t="9744" r="1688" b="20802"/>
          <a:stretch>
            <a:fillRect/>
          </a:stretch>
        </p:blipFill>
        <p:spPr>
          <a:xfrm rot="-102065">
            <a:off x="923015" y="5733615"/>
            <a:ext cx="5877285" cy="3361865"/>
          </a:xfrm>
          <a:prstGeom prst="roundRect">
            <a:avLst>
              <a:gd name="adj" fmla="val 16667"/>
            </a:avLst>
          </a:prstGeom>
          <a:noFill/>
          <a:ln w="76200"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pic>
      <p:sp>
        <p:nvSpPr>
          <p:cNvPr id="729" name="Google Shape;729;p32">
            <a:extLst>
              <a:ext uri="{FF2B5EF4-FFF2-40B4-BE49-F238E27FC236}">
                <a16:creationId xmlns:a16="http://schemas.microsoft.com/office/drawing/2014/main" id="{056F6B0C-C00B-6F57-0AA3-70C156B9CB29}"/>
              </a:ext>
            </a:extLst>
          </p:cNvPr>
          <p:cNvSpPr txBox="1">
            <a:spLocks noGrp="1"/>
          </p:cNvSpPr>
          <p:nvPr>
            <p:ph type="title"/>
          </p:nvPr>
        </p:nvSpPr>
        <p:spPr>
          <a:xfrm>
            <a:off x="595450" y="566041"/>
            <a:ext cx="6382500" cy="72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noProof="0"/>
              <a:t>NEXT STEPS</a:t>
            </a:r>
          </a:p>
        </p:txBody>
      </p:sp>
      <p:sp>
        <p:nvSpPr>
          <p:cNvPr id="730" name="Google Shape;730;p32">
            <a:extLst>
              <a:ext uri="{FF2B5EF4-FFF2-40B4-BE49-F238E27FC236}">
                <a16:creationId xmlns:a16="http://schemas.microsoft.com/office/drawing/2014/main" id="{6E5624D5-1F49-B534-06F7-3980433C7453}"/>
              </a:ext>
            </a:extLst>
          </p:cNvPr>
          <p:cNvSpPr txBox="1">
            <a:spLocks noGrp="1"/>
          </p:cNvSpPr>
          <p:nvPr>
            <p:ph type="subTitle" idx="1"/>
          </p:nvPr>
        </p:nvSpPr>
        <p:spPr>
          <a:xfrm>
            <a:off x="595450" y="1292941"/>
            <a:ext cx="6376800" cy="2612333"/>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CA" noProof="0" dirty="0"/>
              <a:t>In the 2025–2026 school year, we plan to:</a:t>
            </a:r>
          </a:p>
          <a:p>
            <a:pPr marL="285750" lvl="0" indent="-285750" algn="l" rtl="0">
              <a:lnSpc>
                <a:spcPct val="100000"/>
              </a:lnSpc>
              <a:spcBef>
                <a:spcPts val="0"/>
              </a:spcBef>
              <a:spcAft>
                <a:spcPts val="0"/>
              </a:spcAft>
              <a:buFont typeface="Arial" panose="020B0604020202020204" pitchFamily="34" charset="0"/>
              <a:buChar char="•"/>
            </a:pPr>
            <a:r>
              <a:rPr lang="en-CA" noProof="0" dirty="0"/>
              <a:t>Continue K–6 reading support, resource acquisition, and professional learning  </a:t>
            </a:r>
          </a:p>
          <a:p>
            <a:pPr marL="285750" lvl="0" indent="-285750" algn="l" rtl="0">
              <a:lnSpc>
                <a:spcPct val="100000"/>
              </a:lnSpc>
              <a:spcBef>
                <a:spcPts val="0"/>
              </a:spcBef>
              <a:spcAft>
                <a:spcPts val="0"/>
              </a:spcAft>
              <a:buFont typeface="Arial" panose="020B0604020202020204" pitchFamily="34" charset="0"/>
              <a:buChar char="•"/>
            </a:pPr>
            <a:r>
              <a:rPr lang="en-CA" noProof="0" dirty="0"/>
              <a:t>Providing and promoting professional learning on </a:t>
            </a:r>
          </a:p>
          <a:p>
            <a:pPr marL="742950" lvl="1" indent="-285750" algn="l">
              <a:buFont typeface="Arial" panose="020B0604020202020204" pitchFamily="34" charset="0"/>
              <a:buChar char="•"/>
            </a:pPr>
            <a:r>
              <a:rPr lang="en-CA" dirty="0"/>
              <a:t>effective </a:t>
            </a:r>
            <a:r>
              <a:rPr lang="en-CA" noProof="0" dirty="0"/>
              <a:t>writing instruction </a:t>
            </a:r>
          </a:p>
          <a:p>
            <a:pPr marL="742950" lvl="1" indent="-285750" algn="l">
              <a:buFont typeface="Arial" panose="020B0604020202020204" pitchFamily="34" charset="0"/>
              <a:buChar char="•"/>
            </a:pPr>
            <a:r>
              <a:rPr lang="en-CA" noProof="0" dirty="0"/>
              <a:t>Progress monitoring </a:t>
            </a:r>
          </a:p>
          <a:p>
            <a:pPr marL="285750" lvl="0" indent="-285750" algn="l" rtl="0">
              <a:lnSpc>
                <a:spcPct val="100000"/>
              </a:lnSpc>
              <a:spcBef>
                <a:spcPts val="0"/>
              </a:spcBef>
              <a:spcAft>
                <a:spcPts val="0"/>
              </a:spcAft>
              <a:buFont typeface="Arial" panose="020B0604020202020204" pitchFamily="34" charset="0"/>
              <a:buChar char="•"/>
            </a:pPr>
            <a:r>
              <a:rPr lang="en-CA" noProof="0" dirty="0"/>
              <a:t>Forming of a middle and secondary literacy focus group to develop a literacy block framework for grades 7</a:t>
            </a:r>
            <a:r>
              <a:rPr lang="en-US" dirty="0"/>
              <a:t>–12.</a:t>
            </a:r>
            <a:endParaRPr lang="en-CA" noProof="0" dirty="0"/>
          </a:p>
          <a:p>
            <a:pPr marL="0" lvl="0" indent="0" algn="l" rtl="0">
              <a:lnSpc>
                <a:spcPct val="100000"/>
              </a:lnSpc>
              <a:spcBef>
                <a:spcPts val="0"/>
              </a:spcBef>
              <a:spcAft>
                <a:spcPts val="0"/>
              </a:spcAft>
              <a:buNone/>
            </a:pPr>
            <a:endParaRPr lang="en-CA" sz="1400" noProof="0" dirty="0"/>
          </a:p>
        </p:txBody>
      </p:sp>
      <p:sp>
        <p:nvSpPr>
          <p:cNvPr id="4" name="Rectangle: Rounded Corners 3">
            <a:extLst>
              <a:ext uri="{FF2B5EF4-FFF2-40B4-BE49-F238E27FC236}">
                <a16:creationId xmlns:a16="http://schemas.microsoft.com/office/drawing/2014/main" id="{F233738A-9AF4-255B-E0CA-4F5F253074BB}"/>
              </a:ext>
            </a:extLst>
          </p:cNvPr>
          <p:cNvSpPr/>
          <p:nvPr/>
        </p:nvSpPr>
        <p:spPr>
          <a:xfrm>
            <a:off x="1972007" y="3597198"/>
            <a:ext cx="3618835" cy="1477925"/>
          </a:xfrm>
          <a:prstGeom prst="roundRect">
            <a:avLst/>
          </a:prstGeom>
          <a:solidFill>
            <a:schemeClr val="bg1">
              <a:lumMod val="6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600" noProof="0">
                <a:solidFill>
                  <a:schemeClr val="bg1"/>
                </a:solidFill>
                <a:latin typeface="Quicksand Medium" panose="020B0604020202020204" charset="0"/>
              </a:rPr>
              <a:t>“Literacy and numeracy results are important indicators of the educational success of First Nation learners”</a:t>
            </a:r>
          </a:p>
          <a:p>
            <a:pPr algn="ctr"/>
            <a:r>
              <a:rPr lang="en-CA" sz="1600" noProof="0">
                <a:solidFill>
                  <a:schemeClr val="bg1"/>
                </a:solidFill>
                <a:latin typeface="Quicksand Medium" panose="020B0604020202020204" charset="0"/>
              </a:rPr>
              <a:t>~ First Nations Leadership Council </a:t>
            </a:r>
          </a:p>
        </p:txBody>
      </p:sp>
      <p:sp>
        <p:nvSpPr>
          <p:cNvPr id="2" name="TextBox 1">
            <a:extLst>
              <a:ext uri="{FF2B5EF4-FFF2-40B4-BE49-F238E27FC236}">
                <a16:creationId xmlns:a16="http://schemas.microsoft.com/office/drawing/2014/main" id="{72E017A0-44C0-B371-4C8B-3EBE77F1E023}"/>
              </a:ext>
            </a:extLst>
          </p:cNvPr>
          <p:cNvSpPr txBox="1"/>
          <p:nvPr/>
        </p:nvSpPr>
        <p:spPr>
          <a:xfrm>
            <a:off x="6623144" y="9791864"/>
            <a:ext cx="8051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16</a:t>
            </a:r>
          </a:p>
        </p:txBody>
      </p:sp>
    </p:spTree>
    <p:extLst>
      <p:ext uri="{BB962C8B-B14F-4D97-AF65-F5344CB8AC3E}">
        <p14:creationId xmlns:p14="http://schemas.microsoft.com/office/powerpoint/2010/main" val="2975314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sp>
        <p:nvSpPr>
          <p:cNvPr id="2699" name="Google Shape;2699;p39"/>
          <p:cNvSpPr txBox="1">
            <a:spLocks noGrp="1"/>
          </p:cNvSpPr>
          <p:nvPr>
            <p:ph type="subTitle" idx="1"/>
          </p:nvPr>
        </p:nvSpPr>
        <p:spPr>
          <a:xfrm>
            <a:off x="507267" y="5985967"/>
            <a:ext cx="6376800" cy="3350497"/>
          </a:xfrm>
          <a:prstGeom prst="rect">
            <a:avLst/>
          </a:prstGeom>
        </p:spPr>
        <p:txBody>
          <a:bodyPr spcFirstLastPara="1" wrap="square" lIns="91425" tIns="91425" rIns="91425" bIns="91425" anchor="t" anchorCtr="0">
            <a:noAutofit/>
          </a:bodyPr>
          <a:lstStyle/>
          <a:p>
            <a:pPr marL="0" indent="0">
              <a:lnSpc>
                <a:spcPct val="100000"/>
              </a:lnSpc>
              <a:buNone/>
            </a:pPr>
            <a:r>
              <a:rPr lang="en-CA" sz="1250" noProof="0"/>
              <a:t>We extend our sincere thanks to the following staff members for their participation in literacy focus groups and related initiatives:</a:t>
            </a:r>
          </a:p>
          <a:p>
            <a:pPr marL="0" indent="0">
              <a:lnSpc>
                <a:spcPct val="100000"/>
              </a:lnSpc>
              <a:buNone/>
            </a:pPr>
            <a:r>
              <a:rPr lang="en-CA" sz="1250" b="1" noProof="0"/>
              <a:t>Taryn Armstrong, Catherine Bégin, Sarah Crawley, </a:t>
            </a:r>
            <a:r>
              <a:rPr lang="en-CA" sz="1250" b="1" noProof="0" err="1"/>
              <a:t>Jocelynn</a:t>
            </a:r>
            <a:r>
              <a:rPr lang="en-CA" sz="1250" b="1" noProof="0"/>
              <a:t> Drew, Tina </a:t>
            </a:r>
            <a:r>
              <a:rPr lang="en-CA" sz="1250" b="1" noProof="0" err="1"/>
              <a:t>Giguere</a:t>
            </a:r>
            <a:r>
              <a:rPr lang="en-CA" sz="1250" b="1" noProof="0"/>
              <a:t>, Amy Graham, Pam </a:t>
            </a:r>
            <a:r>
              <a:rPr lang="en-CA" sz="1250" b="1" noProof="0" err="1"/>
              <a:t>Kawinski</a:t>
            </a:r>
            <a:r>
              <a:rPr lang="en-CA" sz="1250" b="1" noProof="0"/>
              <a:t>, Sandy </a:t>
            </a:r>
            <a:r>
              <a:rPr lang="en-CA" sz="1250" b="1" noProof="0" err="1"/>
              <a:t>Kenmuir</a:t>
            </a:r>
            <a:r>
              <a:rPr lang="en-CA" sz="1250" b="1" noProof="0"/>
              <a:t>, Geraldine </a:t>
            </a:r>
            <a:r>
              <a:rPr lang="en-CA" sz="1250" b="1" noProof="0" err="1"/>
              <a:t>Lawlor</a:t>
            </a:r>
            <a:r>
              <a:rPr lang="en-CA" sz="1250" b="1" noProof="0"/>
              <a:t>, Shylah Marshall, Julia </a:t>
            </a:r>
            <a:r>
              <a:rPr lang="en-CA" sz="1250" b="1" noProof="0" err="1"/>
              <a:t>Nieckarz</a:t>
            </a:r>
            <a:r>
              <a:rPr lang="en-CA" sz="1250" b="1" noProof="0"/>
              <a:t>, </a:t>
            </a:r>
            <a:r>
              <a:rPr lang="en-CA" sz="1250" b="1" noProof="0" err="1"/>
              <a:t>Lothlan</a:t>
            </a:r>
            <a:r>
              <a:rPr lang="en-CA" sz="1250" b="1" noProof="0"/>
              <a:t> Olsen, Zach </a:t>
            </a:r>
            <a:r>
              <a:rPr lang="en-CA" sz="1250" b="1" noProof="0" err="1"/>
              <a:t>Rychlo</a:t>
            </a:r>
            <a:r>
              <a:rPr lang="en-CA" sz="1250" b="1" noProof="0"/>
              <a:t>, Jenelle Van </a:t>
            </a:r>
            <a:r>
              <a:rPr lang="en-CA" sz="1250" b="1" noProof="0" err="1"/>
              <a:t>Tunen</a:t>
            </a:r>
            <a:r>
              <a:rPr lang="en-CA" sz="1250" b="1" noProof="0"/>
              <a:t>,</a:t>
            </a:r>
            <a:r>
              <a:rPr lang="en-CA" sz="1250" noProof="0"/>
              <a:t> and </a:t>
            </a:r>
            <a:r>
              <a:rPr lang="en-CA" sz="1250" b="1" noProof="0"/>
              <a:t>Steve Wallace</a:t>
            </a:r>
            <a:r>
              <a:rPr lang="en-CA" sz="1250" noProof="0"/>
              <a:t>.</a:t>
            </a:r>
          </a:p>
          <a:p>
            <a:pPr marL="0" indent="0">
              <a:lnSpc>
                <a:spcPct val="100000"/>
              </a:lnSpc>
              <a:buNone/>
            </a:pPr>
            <a:endParaRPr lang="en-CA" sz="300" noProof="0"/>
          </a:p>
          <a:p>
            <a:pPr marL="0" indent="0">
              <a:lnSpc>
                <a:spcPct val="100000"/>
              </a:lnSpc>
              <a:buNone/>
            </a:pPr>
            <a:r>
              <a:rPr lang="en-CA" sz="1250" noProof="0"/>
              <a:t>A special thank you goes to those who also contributed directly to the development of this literacy plan and our district’s literacy block frameworks:</a:t>
            </a:r>
          </a:p>
          <a:p>
            <a:pPr marL="0" indent="0">
              <a:lnSpc>
                <a:spcPct val="100000"/>
              </a:lnSpc>
              <a:buNone/>
            </a:pPr>
            <a:r>
              <a:rPr lang="en-CA" sz="1250" b="1" noProof="0"/>
              <a:t>Darlene </a:t>
            </a:r>
            <a:r>
              <a:rPr lang="en-CA" sz="1250" b="1" noProof="0" err="1"/>
              <a:t>Bragg-Hou</a:t>
            </a:r>
            <a:r>
              <a:rPr lang="en-CA" sz="1250" b="1"/>
              <a:t>n</a:t>
            </a:r>
            <a:r>
              <a:rPr lang="en-CA" sz="1250" b="1" noProof="0"/>
              <a:t>se</a:t>
            </a:r>
            <a:r>
              <a:rPr lang="en-CA" sz="1250" b="1"/>
              <a:t>l</a:t>
            </a:r>
            <a:r>
              <a:rPr lang="en-CA" sz="1250" b="1" noProof="0"/>
              <a:t>l, Chrysta Carreiro, Hayden Drygas, Laura Gray, Janelle Hittel, Cari Hopkins, Rebecca Howes, Jamie Koch, Tina McDonald, Annette McAlpine, Ana Pires, Cara Purita, Monica Rigoni, Terri Scott, Shelly Striker,</a:t>
            </a:r>
            <a:r>
              <a:rPr lang="en-CA" sz="1250" noProof="0"/>
              <a:t> and </a:t>
            </a:r>
            <a:r>
              <a:rPr lang="en-CA" sz="1250" b="1" noProof="0"/>
              <a:t>Teresa Wraight</a:t>
            </a:r>
            <a:r>
              <a:rPr lang="en-CA" sz="1250" noProof="0"/>
              <a:t>.</a:t>
            </a:r>
          </a:p>
          <a:p>
            <a:pPr marL="0" indent="0">
              <a:lnSpc>
                <a:spcPct val="100000"/>
              </a:lnSpc>
              <a:buNone/>
            </a:pPr>
            <a:endParaRPr lang="en-CA" sz="300" noProof="0"/>
          </a:p>
          <a:p>
            <a:pPr marL="0" indent="0">
              <a:lnSpc>
                <a:spcPct val="100000"/>
              </a:lnSpc>
              <a:buNone/>
            </a:pPr>
            <a:r>
              <a:rPr lang="en-CA" sz="1250" noProof="0"/>
              <a:t>We also deeply appreciate the guidance and professional learning provided by </a:t>
            </a:r>
            <a:r>
              <a:rPr lang="en-CA" sz="1250" b="1" noProof="0"/>
              <a:t>Dr. Jamie </a:t>
            </a:r>
            <a:r>
              <a:rPr lang="en-CA" sz="1250" b="1" noProof="0" err="1"/>
              <a:t>Metsala</a:t>
            </a:r>
            <a:r>
              <a:rPr lang="en-CA" sz="1250" b="1" noProof="0"/>
              <a:t>, Melanie </a:t>
            </a:r>
            <a:r>
              <a:rPr lang="en-CA" sz="1250" b="1" noProof="0" err="1"/>
              <a:t>Baerg</a:t>
            </a:r>
            <a:r>
              <a:rPr lang="en-CA" sz="1250" b="1" noProof="0"/>
              <a:t>,</a:t>
            </a:r>
            <a:r>
              <a:rPr lang="en-CA" sz="1250" noProof="0"/>
              <a:t> and </a:t>
            </a:r>
            <a:r>
              <a:rPr lang="en-CA" sz="1250" b="1" noProof="0"/>
              <a:t>Christine Williams</a:t>
            </a:r>
            <a:r>
              <a:rPr lang="en-CA" sz="1250" noProof="0"/>
              <a:t>.</a:t>
            </a:r>
          </a:p>
          <a:p>
            <a:pPr marL="0" indent="0">
              <a:lnSpc>
                <a:spcPct val="100000"/>
              </a:lnSpc>
              <a:buNone/>
            </a:pPr>
            <a:endParaRPr lang="en-CA" sz="300" noProof="0"/>
          </a:p>
          <a:p>
            <a:pPr marL="0" indent="0">
              <a:lnSpc>
                <a:spcPct val="100000"/>
              </a:lnSpc>
              <a:buNone/>
            </a:pPr>
            <a:r>
              <a:rPr lang="en-CA" sz="1250" noProof="0"/>
              <a:t>We are deeply grateful to the following donors for their generous support of literacy initiatives in CMSD:</a:t>
            </a:r>
          </a:p>
        </p:txBody>
      </p:sp>
      <p:pic>
        <p:nvPicPr>
          <p:cNvPr id="2700" name="Google Shape;2700;p39"/>
          <p:cNvPicPr preferRelativeResize="0"/>
          <p:nvPr/>
        </p:nvPicPr>
        <p:blipFill>
          <a:blip r:embed="rId3"/>
          <a:srcRect t="9427" b="9427"/>
          <a:stretch/>
        </p:blipFill>
        <p:spPr>
          <a:xfrm>
            <a:off x="2708316" y="190548"/>
            <a:ext cx="4105342" cy="3100643"/>
          </a:xfrm>
          <a:prstGeom prst="roundRect">
            <a:avLst>
              <a:gd name="adj" fmla="val 16667"/>
            </a:avLst>
          </a:prstGeom>
          <a:noFill/>
          <a:ln w="76200"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pic>
      <p:pic>
        <p:nvPicPr>
          <p:cNvPr id="2" name="Google Shape;728;p32">
            <a:extLst>
              <a:ext uri="{FF2B5EF4-FFF2-40B4-BE49-F238E27FC236}">
                <a16:creationId xmlns:a16="http://schemas.microsoft.com/office/drawing/2014/main" id="{339BCA0A-9742-A8A8-05C3-B4E6197F2679}"/>
              </a:ext>
            </a:extLst>
          </p:cNvPr>
          <p:cNvPicPr preferRelativeResize="0"/>
          <p:nvPr/>
        </p:nvPicPr>
        <p:blipFill>
          <a:blip r:embed="rId4"/>
          <a:srcRect l="16264" t="1982" r="20568" b="12061"/>
          <a:stretch>
            <a:fillRect/>
          </a:stretch>
        </p:blipFill>
        <p:spPr>
          <a:xfrm>
            <a:off x="378687" y="2808658"/>
            <a:ext cx="2782834" cy="3075091"/>
          </a:xfrm>
          <a:prstGeom prst="roundRect">
            <a:avLst>
              <a:gd name="adj" fmla="val 16667"/>
            </a:avLst>
          </a:prstGeom>
          <a:noFill/>
          <a:ln w="76200"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pic>
      <p:pic>
        <p:nvPicPr>
          <p:cNvPr id="1032" name="Picture 8">
            <a:extLst>
              <a:ext uri="{FF2B5EF4-FFF2-40B4-BE49-F238E27FC236}">
                <a16:creationId xmlns:a16="http://schemas.microsoft.com/office/drawing/2014/main" id="{22E75DE1-0DBD-E672-824A-1E3E025D83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1020" y="9779877"/>
            <a:ext cx="2129563" cy="4485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NG Canada - CCIB">
            <a:extLst>
              <a:ext uri="{FF2B5EF4-FFF2-40B4-BE49-F238E27FC236}">
                <a16:creationId xmlns:a16="http://schemas.microsoft.com/office/drawing/2014/main" id="{3390D3EB-E7E7-13DC-7972-B304A5314F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45" y="9284177"/>
            <a:ext cx="4087408" cy="13521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F2ADBFD-5824-2A4A-DD49-2F6A390E6816}"/>
              </a:ext>
            </a:extLst>
          </p:cNvPr>
          <p:cNvSpPr txBox="1"/>
          <p:nvPr/>
        </p:nvSpPr>
        <p:spPr>
          <a:xfrm>
            <a:off x="6830929" y="9947703"/>
            <a:ext cx="57140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17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40"/>
        <p:cNvGrpSpPr/>
        <p:nvPr/>
      </p:nvGrpSpPr>
      <p:grpSpPr>
        <a:xfrm>
          <a:off x="0" y="0"/>
          <a:ext cx="0" cy="0"/>
          <a:chOff x="0" y="0"/>
          <a:chExt cx="0" cy="0"/>
        </a:xfrm>
      </p:grpSpPr>
      <p:pic>
        <p:nvPicPr>
          <p:cNvPr id="4741" name="Google Shape;4741;p45"/>
          <p:cNvPicPr preferRelativeResize="0">
            <a:picLocks noGrp="1"/>
          </p:cNvPicPr>
          <p:nvPr>
            <p:ph type="pic" idx="2"/>
          </p:nvPr>
        </p:nvPicPr>
        <p:blipFill>
          <a:blip r:embed="rId3"/>
          <a:srcRect l="2837" r="2837"/>
          <a:stretch/>
        </p:blipFill>
        <p:spPr>
          <a:xfrm>
            <a:off x="-228600" y="-127000"/>
            <a:ext cx="8242300" cy="11099800"/>
          </a:xfrm>
          <a:prstGeom prst="rect">
            <a:avLst/>
          </a:prstGeom>
        </p:spPr>
      </p:pic>
      <p:sp>
        <p:nvSpPr>
          <p:cNvPr id="4742" name="Google Shape;4742;p45"/>
          <p:cNvSpPr txBox="1">
            <a:spLocks noGrp="1"/>
          </p:cNvSpPr>
          <p:nvPr>
            <p:ph type="title"/>
          </p:nvPr>
        </p:nvSpPr>
        <p:spPr>
          <a:xfrm rot="-152161">
            <a:off x="414721" y="988374"/>
            <a:ext cx="3784323" cy="123565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sz="3000" noProof="0">
                <a:latin typeface="Quicksand" panose="020B0604020202020204" charset="0"/>
              </a:rPr>
              <a:t>Today a reader, tomorrow a leader</a:t>
            </a:r>
          </a:p>
        </p:txBody>
      </p:sp>
      <p:sp>
        <p:nvSpPr>
          <p:cNvPr id="2" name="TextBox 1">
            <a:extLst>
              <a:ext uri="{FF2B5EF4-FFF2-40B4-BE49-F238E27FC236}">
                <a16:creationId xmlns:a16="http://schemas.microsoft.com/office/drawing/2014/main" id="{D226DE1D-0A3C-7509-A0B6-45171B009024}"/>
              </a:ext>
            </a:extLst>
          </p:cNvPr>
          <p:cNvSpPr txBox="1"/>
          <p:nvPr/>
        </p:nvSpPr>
        <p:spPr>
          <a:xfrm>
            <a:off x="6986768" y="10077568"/>
            <a:ext cx="8571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18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4FE4B98-923D-1A77-50BE-3D036F7438EF}"/>
              </a:ext>
            </a:extLst>
          </p:cNvPr>
          <p:cNvSpPr/>
          <p:nvPr/>
        </p:nvSpPr>
        <p:spPr>
          <a:xfrm>
            <a:off x="723565" y="211532"/>
            <a:ext cx="5897211" cy="1661695"/>
          </a:xfrm>
          <a:prstGeom prst="roundRect">
            <a:avLst/>
          </a:prstGeom>
          <a:solidFill>
            <a:schemeClr val="bg1">
              <a:lumMod val="6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sz="1700" noProof="0">
              <a:solidFill>
                <a:schemeClr val="bg1"/>
              </a:solidFill>
              <a:latin typeface="Quicksand Medium" panose="020B0604020202020204" charset="0"/>
            </a:endParaRPr>
          </a:p>
        </p:txBody>
      </p:sp>
      <p:sp>
        <p:nvSpPr>
          <p:cNvPr id="4" name="Title 3">
            <a:extLst>
              <a:ext uri="{FF2B5EF4-FFF2-40B4-BE49-F238E27FC236}">
                <a16:creationId xmlns:a16="http://schemas.microsoft.com/office/drawing/2014/main" id="{AA832437-B98F-D096-BEE2-62E0E4ABC064}"/>
              </a:ext>
            </a:extLst>
          </p:cNvPr>
          <p:cNvSpPr>
            <a:spLocks noGrp="1"/>
          </p:cNvSpPr>
          <p:nvPr>
            <p:ph type="title"/>
          </p:nvPr>
        </p:nvSpPr>
        <p:spPr>
          <a:xfrm>
            <a:off x="803777" y="512842"/>
            <a:ext cx="5817000" cy="1360385"/>
          </a:xfrm>
        </p:spPr>
        <p:txBody>
          <a:bodyPr/>
          <a:lstStyle/>
          <a:p>
            <a:pPr>
              <a:lnSpc>
                <a:spcPct val="100000"/>
              </a:lnSpc>
            </a:pPr>
            <a:r>
              <a:rPr lang="en-CA" sz="1700" b="0" noProof="0">
                <a:solidFill>
                  <a:schemeClr val="tx1"/>
                </a:solidFill>
                <a:latin typeface="Quicksand Medium"/>
              </a:rPr>
              <a:t>Coast Mountain School District is situated on the traditional and </a:t>
            </a:r>
            <a:r>
              <a:rPr lang="en-CA" sz="1700" b="0" noProof="0" err="1">
                <a:solidFill>
                  <a:schemeClr val="tx1"/>
                </a:solidFill>
                <a:latin typeface="Quicksand Medium"/>
              </a:rPr>
              <a:t>unceded</a:t>
            </a:r>
            <a:r>
              <a:rPr lang="en-CA" sz="1700" b="0" noProof="0">
                <a:solidFill>
                  <a:schemeClr val="tx1"/>
                </a:solidFill>
                <a:latin typeface="Quicksand Medium"/>
              </a:rPr>
              <a:t> territories of the </a:t>
            </a:r>
            <a:r>
              <a:rPr lang="en-CA" sz="1700" b="0" noProof="0" err="1">
                <a:solidFill>
                  <a:schemeClr val="tx1"/>
                </a:solidFill>
                <a:latin typeface="Quicksand Medium"/>
              </a:rPr>
              <a:t>Gitxsan</a:t>
            </a:r>
            <a:r>
              <a:rPr lang="en-CA" sz="1700" b="0" noProof="0">
                <a:solidFill>
                  <a:schemeClr val="tx1"/>
                </a:solidFill>
                <a:latin typeface="Quicksand Medium"/>
              </a:rPr>
              <a:t>, Haisla, </a:t>
            </a:r>
            <a:r>
              <a:rPr lang="en-CA" sz="1700" b="0" noProof="0" err="1">
                <a:solidFill>
                  <a:schemeClr val="tx1"/>
                </a:solidFill>
                <a:latin typeface="Quicksand Medium"/>
              </a:rPr>
              <a:t>Nisga’a</a:t>
            </a:r>
            <a:r>
              <a:rPr lang="en-CA" sz="1700" b="0" noProof="0">
                <a:solidFill>
                  <a:schemeClr val="tx1"/>
                </a:solidFill>
                <a:latin typeface="Quicksand Medium"/>
              </a:rPr>
              <a:t> and </a:t>
            </a:r>
            <a:r>
              <a:rPr lang="en-CA" sz="1700" b="0" noProof="0" err="1">
                <a:solidFill>
                  <a:schemeClr val="tx1"/>
                </a:solidFill>
                <a:latin typeface="Quicksand Medium"/>
              </a:rPr>
              <a:t>Ts’msyen</a:t>
            </a:r>
            <a:r>
              <a:rPr lang="en-CA" sz="1700" b="0" noProof="0">
                <a:solidFill>
                  <a:schemeClr val="tx1"/>
                </a:solidFill>
                <a:latin typeface="Quicksand Medium"/>
              </a:rPr>
              <a:t> Peoples and serves 4 100 students in a large and diverse geographic area. </a:t>
            </a:r>
          </a:p>
        </p:txBody>
      </p:sp>
      <p:sp>
        <p:nvSpPr>
          <p:cNvPr id="7" name="TextBox 6">
            <a:extLst>
              <a:ext uri="{FF2B5EF4-FFF2-40B4-BE49-F238E27FC236}">
                <a16:creationId xmlns:a16="http://schemas.microsoft.com/office/drawing/2014/main" id="{087F31A8-49BD-876E-CC48-9CCDA23BA91F}"/>
              </a:ext>
            </a:extLst>
          </p:cNvPr>
          <p:cNvSpPr txBox="1"/>
          <p:nvPr/>
        </p:nvSpPr>
        <p:spPr>
          <a:xfrm>
            <a:off x="833155" y="2115362"/>
            <a:ext cx="589721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400" b="1" noProof="0">
                <a:latin typeface="Quicksand Medium" panose="020B0604020202020204" charset="0"/>
              </a:rPr>
              <a:t>A Message From CMSD Superintendent Tracey MacMillan</a:t>
            </a:r>
          </a:p>
        </p:txBody>
      </p:sp>
      <p:pic>
        <p:nvPicPr>
          <p:cNvPr id="3" name="Picture 2" descr="A group of children sitting on the floor in a classroom&#10;&#10;AI-generated content may be incorrect.">
            <a:extLst>
              <a:ext uri="{FF2B5EF4-FFF2-40B4-BE49-F238E27FC236}">
                <a16:creationId xmlns:a16="http://schemas.microsoft.com/office/drawing/2014/main" id="{9E25C3BB-C849-3363-7F81-CB520F27F967}"/>
              </a:ext>
            </a:extLst>
          </p:cNvPr>
          <p:cNvPicPr>
            <a:picLocks noChangeAspect="1"/>
          </p:cNvPicPr>
          <p:nvPr/>
        </p:nvPicPr>
        <p:blipFill>
          <a:blip r:embed="rId3"/>
          <a:srcRect l="7233" t="4491" r="6918" b="16580"/>
          <a:stretch>
            <a:fillRect/>
          </a:stretch>
        </p:blipFill>
        <p:spPr>
          <a:xfrm>
            <a:off x="1240960" y="2940011"/>
            <a:ext cx="4993861" cy="2787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871F1F7C-3818-351C-D34D-BAFCC8243481}"/>
              </a:ext>
            </a:extLst>
          </p:cNvPr>
          <p:cNvSpPr txBox="1"/>
          <p:nvPr/>
        </p:nvSpPr>
        <p:spPr>
          <a:xfrm>
            <a:off x="687035" y="5953380"/>
            <a:ext cx="5897211" cy="4539704"/>
          </a:xfrm>
          <a:prstGeom prst="rect">
            <a:avLst/>
          </a:prstGeom>
          <a:noFill/>
        </p:spPr>
        <p:txBody>
          <a:bodyPr wrap="square">
            <a:spAutoFit/>
          </a:bodyPr>
          <a:lstStyle/>
          <a:p>
            <a:pPr algn="just"/>
            <a:r>
              <a:rPr lang="en-CA" sz="1700">
                <a:latin typeface="Quicksand Medium" panose="020B0604020202020204" charset="0"/>
              </a:rPr>
              <a:t>We are proud to share the Coast Mountains School District’s Strategic Literacy Plan with you. Rooted in the Board of Education’s vision to Engage, Ignite, Empower, this plan reflects the collective wisdom of educators, families, leaders, and partners who contributed their voices to its development. We are deeply grateful for the dedication and collaboration of everyone who worked together to shape this framework. It is grounded in research-based practice, enriched by place-based and cultural perspectives, and focused on equity and inclusion. At the heart of this work are the </a:t>
            </a:r>
            <a:r>
              <a:rPr lang="en-CA" sz="1700" err="1">
                <a:latin typeface="Quicksand Medium" panose="020B0604020202020204" charset="0"/>
              </a:rPr>
              <a:t>Majagaleehl</a:t>
            </a:r>
            <a:r>
              <a:rPr lang="en-CA" sz="1700">
                <a:latin typeface="Quicksand Medium" panose="020B0604020202020204" charset="0"/>
              </a:rPr>
              <a:t>—the children we serve—whose success and growth inspire us to continually improve. By working together, we will ensure that literacy learning in our schools is relevant, inclusive, and effective, empowering every student to realize their full potential.</a:t>
            </a:r>
          </a:p>
          <a:p>
            <a:pPr algn="just"/>
            <a:endParaRPr lang="en-CA" sz="1700">
              <a:latin typeface="Quicksand Medium" panose="020B0604020202020204" charset="0"/>
            </a:endParaRPr>
          </a:p>
        </p:txBody>
      </p:sp>
      <p:sp>
        <p:nvSpPr>
          <p:cNvPr id="2" name="TextBox 1">
            <a:extLst>
              <a:ext uri="{FF2B5EF4-FFF2-40B4-BE49-F238E27FC236}">
                <a16:creationId xmlns:a16="http://schemas.microsoft.com/office/drawing/2014/main" id="{E8BA8D16-6628-BD29-5425-B36EE30A8459}"/>
              </a:ext>
            </a:extLst>
          </p:cNvPr>
          <p:cNvSpPr txBox="1"/>
          <p:nvPr/>
        </p:nvSpPr>
        <p:spPr>
          <a:xfrm>
            <a:off x="6649118" y="9947702"/>
            <a:ext cx="6753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58">
          <a:extLst>
            <a:ext uri="{FF2B5EF4-FFF2-40B4-BE49-F238E27FC236}">
              <a16:creationId xmlns:a16="http://schemas.microsoft.com/office/drawing/2014/main" id="{049E35E7-E0D4-6184-6E99-4642FCD4B075}"/>
            </a:ext>
          </a:extLst>
        </p:cNvPr>
        <p:cNvGrpSpPr/>
        <p:nvPr/>
      </p:nvGrpSpPr>
      <p:grpSpPr>
        <a:xfrm>
          <a:off x="0" y="0"/>
          <a:ext cx="0" cy="0"/>
          <a:chOff x="0" y="0"/>
          <a:chExt cx="0" cy="0"/>
        </a:xfrm>
      </p:grpSpPr>
      <p:sp>
        <p:nvSpPr>
          <p:cNvPr id="4759" name="Google Shape;4759;p46">
            <a:extLst>
              <a:ext uri="{FF2B5EF4-FFF2-40B4-BE49-F238E27FC236}">
                <a16:creationId xmlns:a16="http://schemas.microsoft.com/office/drawing/2014/main" id="{09714DC5-085E-C0AD-00AE-2D113F82C040}"/>
              </a:ext>
            </a:extLst>
          </p:cNvPr>
          <p:cNvSpPr txBox="1">
            <a:spLocks noGrp="1"/>
          </p:cNvSpPr>
          <p:nvPr>
            <p:ph type="title"/>
          </p:nvPr>
        </p:nvSpPr>
        <p:spPr>
          <a:xfrm>
            <a:off x="568537" y="1366438"/>
            <a:ext cx="6382500" cy="72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noProof="0">
                <a:latin typeface="Comic Neue" panose="020B0604020202020204" charset="0"/>
              </a:rPr>
              <a:t>ABOUT THE COVER ART</a:t>
            </a:r>
          </a:p>
        </p:txBody>
      </p:sp>
      <p:sp>
        <p:nvSpPr>
          <p:cNvPr id="4761" name="Google Shape;4761;p46">
            <a:extLst>
              <a:ext uri="{FF2B5EF4-FFF2-40B4-BE49-F238E27FC236}">
                <a16:creationId xmlns:a16="http://schemas.microsoft.com/office/drawing/2014/main" id="{0AA8E98A-407A-2C2E-96E7-81110E2BDF3F}"/>
              </a:ext>
            </a:extLst>
          </p:cNvPr>
          <p:cNvSpPr txBox="1">
            <a:spLocks noGrp="1"/>
          </p:cNvSpPr>
          <p:nvPr>
            <p:ph type="subTitle" idx="2"/>
          </p:nvPr>
        </p:nvSpPr>
        <p:spPr>
          <a:xfrm>
            <a:off x="562317" y="2088538"/>
            <a:ext cx="6591149" cy="6087175"/>
          </a:xfrm>
          <a:prstGeom prst="rect">
            <a:avLst/>
          </a:prstGeom>
        </p:spPr>
        <p:txBody>
          <a:bodyPr spcFirstLastPara="1" wrap="square" lIns="91425" tIns="91425" rIns="91425" bIns="91425" anchor="t" anchorCtr="0">
            <a:noAutofit/>
          </a:bodyPr>
          <a:lstStyle/>
          <a:p>
            <a:pPr marL="0" marR="0" indent="0" algn="l">
              <a:lnSpc>
                <a:spcPct val="125000"/>
              </a:lnSpc>
              <a:spcAft>
                <a:spcPts val="600"/>
              </a:spcAft>
              <a:buNone/>
            </a:pPr>
            <a:r>
              <a:rPr lang="en-CA" sz="1350" kern="1400" noProof="0" dirty="0">
                <a:ln>
                  <a:noFill/>
                </a:ln>
                <a:solidFill>
                  <a:schemeClr val="tx1"/>
                </a:solidFill>
                <a:effectLst/>
              </a:rPr>
              <a:t>This piece on the cover was chosen because it illustrates the connection between the place, people and wisdom. On these beautiful unceded traditional territories, our schools are grounded in the strength and shared knowledge of collaborative communities. Our hope is that by working together to improve literacy outcomes, the </a:t>
            </a:r>
            <a:r>
              <a:rPr lang="en-CA" sz="1350" kern="1400" noProof="0" dirty="0" err="1">
                <a:ln>
                  <a:noFill/>
                </a:ln>
                <a:solidFill>
                  <a:schemeClr val="tx1"/>
                </a:solidFill>
                <a:effectLst/>
              </a:rPr>
              <a:t>Majagaleehl</a:t>
            </a:r>
            <a:r>
              <a:rPr lang="en-CA" sz="1350" kern="1400" noProof="0" dirty="0">
                <a:ln>
                  <a:noFill/>
                </a:ln>
                <a:solidFill>
                  <a:schemeClr val="tx1"/>
                </a:solidFill>
                <a:effectLst/>
              </a:rPr>
              <a:t>, the children our schools serve, will achieve success and growth so great it makes the Coast Mountains that surround us themselves seem small.  </a:t>
            </a:r>
          </a:p>
          <a:p>
            <a:pPr marL="0" marR="0" indent="0" algn="l">
              <a:lnSpc>
                <a:spcPct val="125000"/>
              </a:lnSpc>
              <a:spcAft>
                <a:spcPts val="600"/>
              </a:spcAft>
              <a:buNone/>
            </a:pPr>
            <a:r>
              <a:rPr lang="en-CA" sz="1350" kern="1400" noProof="0" dirty="0">
                <a:ln>
                  <a:noFill/>
                </a:ln>
                <a:solidFill>
                  <a:schemeClr val="tx1"/>
                </a:solidFill>
                <a:effectLst/>
                <a:latin typeface="Quicksand Medium" panose="020B0604020202020204" charset="0"/>
              </a:rPr>
              <a:t>The text included in the cover art was carefully chosen to reflect the goals, strategies and values of our literacy plan, rooted in the people and place shown in the beautiful artwork. </a:t>
            </a:r>
          </a:p>
          <a:p>
            <a:pPr marL="514350" marR="0" indent="-285750" algn="l">
              <a:lnSpc>
                <a:spcPct val="125000"/>
              </a:lnSpc>
              <a:spcAft>
                <a:spcPts val="600"/>
              </a:spcAft>
              <a:buFont typeface="Arial" panose="020B0604020202020204" pitchFamily="34" charset="0"/>
              <a:buChar char="•"/>
            </a:pPr>
            <a:r>
              <a:rPr lang="en-CA" sz="1350" kern="1400" noProof="0" dirty="0">
                <a:ln>
                  <a:noFill/>
                </a:ln>
                <a:solidFill>
                  <a:schemeClr val="tx1"/>
                </a:solidFill>
                <a:effectLst/>
              </a:rPr>
              <a:t>The plan’s three core goals are on the bottom in bold: </a:t>
            </a:r>
            <a:r>
              <a:rPr lang="en-CA" sz="1350" b="1" kern="1400" noProof="0" dirty="0">
                <a:ln>
                  <a:noFill/>
                </a:ln>
                <a:solidFill>
                  <a:schemeClr val="tx1"/>
                </a:solidFill>
                <a:effectLst/>
              </a:rPr>
              <a:t>relevant</a:t>
            </a:r>
            <a:r>
              <a:rPr lang="en-CA" sz="1350" kern="1400" noProof="0" dirty="0">
                <a:ln>
                  <a:noFill/>
                </a:ln>
                <a:solidFill>
                  <a:schemeClr val="tx1"/>
                </a:solidFill>
                <a:effectLst/>
              </a:rPr>
              <a:t>, </a:t>
            </a:r>
            <a:r>
              <a:rPr lang="en-CA" sz="1350" b="1" kern="1400" noProof="0" dirty="0">
                <a:ln>
                  <a:noFill/>
                </a:ln>
                <a:solidFill>
                  <a:schemeClr val="tx1"/>
                </a:solidFill>
                <a:effectLst/>
              </a:rPr>
              <a:t>inclusive</a:t>
            </a:r>
            <a:r>
              <a:rPr lang="en-CA" sz="1350" kern="1400" noProof="0" dirty="0">
                <a:ln>
                  <a:noFill/>
                </a:ln>
                <a:solidFill>
                  <a:schemeClr val="tx1"/>
                </a:solidFill>
                <a:effectLst/>
              </a:rPr>
              <a:t>, and </a:t>
            </a:r>
            <a:r>
              <a:rPr lang="en-CA" sz="1350" b="1" kern="1400" noProof="0" dirty="0">
                <a:ln>
                  <a:noFill/>
                </a:ln>
                <a:solidFill>
                  <a:schemeClr val="tx1"/>
                </a:solidFill>
                <a:effectLst/>
              </a:rPr>
              <a:t>effective</a:t>
            </a:r>
            <a:r>
              <a:rPr lang="en-CA" sz="1350" kern="1400" noProof="0" dirty="0">
                <a:ln>
                  <a:noFill/>
                </a:ln>
                <a:solidFill>
                  <a:schemeClr val="tx1"/>
                </a:solidFill>
                <a:effectLst/>
              </a:rPr>
              <a:t>. This literacy plan strives to be culturally relevant, inclusive of all learners, and effective in improving student outcomes. </a:t>
            </a:r>
          </a:p>
          <a:p>
            <a:pPr marL="514350" marR="0" indent="-285750" algn="l">
              <a:lnSpc>
                <a:spcPct val="125000"/>
              </a:lnSpc>
              <a:spcAft>
                <a:spcPts val="600"/>
              </a:spcAft>
              <a:buFont typeface="Arial" panose="020B0604020202020204" pitchFamily="34" charset="0"/>
              <a:buChar char="•"/>
            </a:pPr>
            <a:r>
              <a:rPr lang="en-CA" sz="1350" kern="1400" noProof="0" dirty="0">
                <a:ln>
                  <a:noFill/>
                </a:ln>
                <a:solidFill>
                  <a:schemeClr val="tx1"/>
                </a:solidFill>
                <a:effectLst/>
              </a:rPr>
              <a:t>Surrounding the image are key practices that bring the plan’s goals to life. We plan to embed </a:t>
            </a:r>
            <a:r>
              <a:rPr lang="en-CA" sz="1350" b="1" kern="1400" noProof="0" dirty="0">
                <a:ln>
                  <a:noFill/>
                </a:ln>
                <a:solidFill>
                  <a:schemeClr val="tx1"/>
                </a:solidFill>
                <a:effectLst/>
              </a:rPr>
              <a:t>ways of knowing and being </a:t>
            </a:r>
            <a:r>
              <a:rPr lang="en-CA" sz="1350" kern="1400" noProof="0" dirty="0">
                <a:ln>
                  <a:noFill/>
                </a:ln>
                <a:solidFill>
                  <a:schemeClr val="tx1"/>
                </a:solidFill>
                <a:effectLst/>
              </a:rPr>
              <a:t>that authentically include Indigenous wisdom, foster </a:t>
            </a:r>
            <a:r>
              <a:rPr lang="en-CA" sz="1350" b="1" kern="1400" noProof="0" dirty="0">
                <a:ln>
                  <a:noFill/>
                </a:ln>
                <a:solidFill>
                  <a:schemeClr val="tx1"/>
                </a:solidFill>
                <a:effectLst/>
              </a:rPr>
              <a:t>connected learning communities </a:t>
            </a:r>
            <a:r>
              <a:rPr lang="en-CA" sz="1350" kern="1400" noProof="0" dirty="0">
                <a:ln>
                  <a:noFill/>
                </a:ln>
                <a:solidFill>
                  <a:schemeClr val="tx1"/>
                </a:solidFill>
                <a:effectLst/>
              </a:rPr>
              <a:t>that grow professional capacity in the essential pillars of literacy, and support </a:t>
            </a:r>
            <a:r>
              <a:rPr lang="en-CA" sz="1350" b="1" kern="1400" noProof="0" dirty="0">
                <a:ln>
                  <a:noFill/>
                </a:ln>
                <a:solidFill>
                  <a:schemeClr val="tx1"/>
                </a:solidFill>
                <a:effectLst/>
              </a:rPr>
              <a:t>impactful learning experiences </a:t>
            </a:r>
            <a:r>
              <a:rPr lang="en-CA" sz="1350" kern="1400" noProof="0" dirty="0">
                <a:ln>
                  <a:noFill/>
                </a:ln>
                <a:solidFill>
                  <a:schemeClr val="tx1"/>
                </a:solidFill>
                <a:effectLst/>
              </a:rPr>
              <a:t>that help our students’ literacy flourish. </a:t>
            </a:r>
          </a:p>
          <a:p>
            <a:pPr marL="514350" marR="0" indent="-285750" algn="l">
              <a:lnSpc>
                <a:spcPct val="125000"/>
              </a:lnSpc>
              <a:spcAft>
                <a:spcPts val="600"/>
              </a:spcAft>
              <a:buFont typeface="Arial" panose="020B0604020202020204" pitchFamily="34" charset="0"/>
              <a:buChar char="•"/>
            </a:pPr>
            <a:r>
              <a:rPr lang="en-CA" sz="1350" kern="1400" noProof="0" dirty="0">
                <a:ln>
                  <a:noFill/>
                </a:ln>
                <a:solidFill>
                  <a:schemeClr val="tx1"/>
                </a:solidFill>
                <a:effectLst/>
              </a:rPr>
              <a:t>In the mountains are the plan’s values of </a:t>
            </a:r>
            <a:r>
              <a:rPr lang="en-CA" sz="1350" b="1" kern="1400" noProof="0" dirty="0">
                <a:ln>
                  <a:noFill/>
                </a:ln>
                <a:solidFill>
                  <a:schemeClr val="tx1"/>
                </a:solidFill>
                <a:effectLst/>
              </a:rPr>
              <a:t>identity</a:t>
            </a:r>
            <a:r>
              <a:rPr lang="en-CA" sz="1350" kern="1400" noProof="0" dirty="0">
                <a:ln>
                  <a:noFill/>
                </a:ln>
                <a:solidFill>
                  <a:schemeClr val="tx1"/>
                </a:solidFill>
                <a:effectLst/>
              </a:rPr>
              <a:t>, </a:t>
            </a:r>
            <a:r>
              <a:rPr lang="en-CA" sz="1350" b="1" kern="1400" noProof="0" dirty="0">
                <a:ln>
                  <a:noFill/>
                </a:ln>
                <a:solidFill>
                  <a:schemeClr val="tx1"/>
                </a:solidFill>
                <a:effectLst/>
              </a:rPr>
              <a:t>wonder</a:t>
            </a:r>
            <a:r>
              <a:rPr lang="en-CA" sz="1350" kern="1400" noProof="0" dirty="0">
                <a:ln>
                  <a:noFill/>
                </a:ln>
                <a:solidFill>
                  <a:schemeClr val="tx1"/>
                </a:solidFill>
                <a:effectLst/>
              </a:rPr>
              <a:t>, </a:t>
            </a:r>
            <a:r>
              <a:rPr lang="en-CA" sz="1350" b="1" kern="1400" noProof="0" dirty="0">
                <a:ln>
                  <a:noFill/>
                </a:ln>
                <a:solidFill>
                  <a:schemeClr val="tx1"/>
                </a:solidFill>
                <a:effectLst/>
              </a:rPr>
              <a:t>story</a:t>
            </a:r>
            <a:r>
              <a:rPr lang="en-CA" sz="1350" kern="1400" noProof="0" dirty="0">
                <a:ln>
                  <a:noFill/>
                </a:ln>
                <a:solidFill>
                  <a:schemeClr val="tx1"/>
                </a:solidFill>
                <a:effectLst/>
              </a:rPr>
              <a:t> and </a:t>
            </a:r>
            <a:r>
              <a:rPr lang="en-CA" sz="1350" b="1" kern="1400" noProof="0" dirty="0">
                <a:ln>
                  <a:noFill/>
                </a:ln>
                <a:solidFill>
                  <a:schemeClr val="tx1"/>
                </a:solidFill>
                <a:effectLst/>
              </a:rPr>
              <a:t>knowledge</a:t>
            </a:r>
            <a:r>
              <a:rPr lang="en-CA" sz="1350" kern="1400" noProof="0" dirty="0">
                <a:ln>
                  <a:noFill/>
                </a:ln>
                <a:solidFill>
                  <a:schemeClr val="tx1"/>
                </a:solidFill>
                <a:effectLst/>
              </a:rPr>
              <a:t>.  These words remind us that literacy is a rich, multifaceted experience that is deeply meaningful to individuals, communities and cultures.  </a:t>
            </a:r>
          </a:p>
          <a:p>
            <a:pPr marL="514350" indent="-285750">
              <a:lnSpc>
                <a:spcPct val="125000"/>
              </a:lnSpc>
              <a:spcAft>
                <a:spcPts val="600"/>
              </a:spcAft>
              <a:buFont typeface="Arial" panose="020B0604020202020204" pitchFamily="34" charset="0"/>
              <a:buChar char="•"/>
            </a:pPr>
            <a:endParaRPr lang="en-CA" sz="1350" kern="1400" noProof="0" dirty="0">
              <a:solidFill>
                <a:schemeClr val="tx1"/>
              </a:solidFill>
            </a:endParaRPr>
          </a:p>
          <a:p>
            <a:pPr marL="0" indent="0">
              <a:lnSpc>
                <a:spcPct val="119000"/>
              </a:lnSpc>
              <a:spcAft>
                <a:spcPts val="600"/>
              </a:spcAft>
            </a:pPr>
            <a:endParaRPr lang="en-CA" sz="1350" kern="1400" noProof="0" dirty="0">
              <a:solidFill>
                <a:schemeClr val="tx1"/>
              </a:solidFill>
              <a:latin typeface="Quicksand Medium" panose="020B0604020202020204" charset="0"/>
            </a:endParaRPr>
          </a:p>
        </p:txBody>
      </p:sp>
      <p:sp>
        <p:nvSpPr>
          <p:cNvPr id="7" name="Rectangle: Rounded Corners 6">
            <a:extLst>
              <a:ext uri="{FF2B5EF4-FFF2-40B4-BE49-F238E27FC236}">
                <a16:creationId xmlns:a16="http://schemas.microsoft.com/office/drawing/2014/main" id="{F39ABFDB-E879-0F1B-E4DC-585D762544BD}"/>
              </a:ext>
            </a:extLst>
          </p:cNvPr>
          <p:cNvSpPr/>
          <p:nvPr/>
        </p:nvSpPr>
        <p:spPr>
          <a:xfrm>
            <a:off x="1329003" y="8794938"/>
            <a:ext cx="5057775" cy="1688212"/>
          </a:xfrm>
          <a:prstGeom prst="roundRect">
            <a:avLst/>
          </a:prstGeom>
          <a:solidFill>
            <a:schemeClr val="bg1">
              <a:lumMod val="6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noProof="0">
                <a:solidFill>
                  <a:schemeClr val="bg1"/>
                </a:solidFill>
                <a:latin typeface="Quicksand Medium" panose="020B0604020202020204" charset="0"/>
              </a:rPr>
              <a:t>The cover art for this literacy plan was created by Michelle Stoney, a Gitxsan and Cree artist who resides in </a:t>
            </a:r>
            <a:r>
              <a:rPr lang="en-CA" noProof="0" err="1">
                <a:solidFill>
                  <a:schemeClr val="bg1"/>
                </a:solidFill>
                <a:latin typeface="Quicksand Medium" panose="020B0604020202020204" charset="0"/>
              </a:rPr>
              <a:t>Gitanmaax</a:t>
            </a:r>
            <a:r>
              <a:rPr lang="en-CA" noProof="0">
                <a:solidFill>
                  <a:schemeClr val="bg1"/>
                </a:solidFill>
                <a:latin typeface="Quicksand Medium" panose="020B0604020202020204" charset="0"/>
              </a:rPr>
              <a:t>. It is an honour to have such a celebrated local artist contribute her beautiful work to this plan. We are so grateful for her work. More about Michelle can be found on her website: </a:t>
            </a:r>
            <a:r>
              <a:rPr lang="en-CA" noProof="0">
                <a:solidFill>
                  <a:schemeClr val="bg1"/>
                </a:solidFill>
                <a:latin typeface="Quicksand Medium" panose="020B0604020202020204" charset="0"/>
                <a:hlinkClick r:id="rId3">
                  <a:extLst>
                    <a:ext uri="{A12FA001-AC4F-418D-AE19-62706E023703}">
                      <ahyp:hlinkClr xmlns:ahyp="http://schemas.microsoft.com/office/drawing/2018/hyperlinkcolor" val="tx"/>
                    </a:ext>
                  </a:extLst>
                </a:hlinkClick>
              </a:rPr>
              <a:t>https://www.mstoneyart.ca/</a:t>
            </a:r>
            <a:endParaRPr lang="en-CA" noProof="0">
              <a:solidFill>
                <a:schemeClr val="bg1"/>
              </a:solidFill>
              <a:latin typeface="Quicksand Medium" panose="020B0604020202020204" charset="0"/>
            </a:endParaRPr>
          </a:p>
        </p:txBody>
      </p:sp>
      <p:sp>
        <p:nvSpPr>
          <p:cNvPr id="17" name="Google Shape;12625;p67">
            <a:extLst>
              <a:ext uri="{FF2B5EF4-FFF2-40B4-BE49-F238E27FC236}">
                <a16:creationId xmlns:a16="http://schemas.microsoft.com/office/drawing/2014/main" id="{99DAB601-F687-9C67-1127-966B70FB276F}"/>
              </a:ext>
            </a:extLst>
          </p:cNvPr>
          <p:cNvSpPr/>
          <p:nvPr/>
        </p:nvSpPr>
        <p:spPr>
          <a:xfrm>
            <a:off x="6100522" y="873490"/>
            <a:ext cx="1052944" cy="595823"/>
          </a:xfrm>
          <a:custGeom>
            <a:avLst/>
            <a:gdLst/>
            <a:ahLst/>
            <a:cxnLst/>
            <a:rect l="l" t="t" r="r" b="b"/>
            <a:pathLst>
              <a:path w="13139" h="12676" extrusionOk="0">
                <a:moveTo>
                  <a:pt x="7184" y="1702"/>
                </a:moveTo>
                <a:cubicBezTo>
                  <a:pt x="7909" y="1702"/>
                  <a:pt x="8444" y="2237"/>
                  <a:pt x="8444" y="2962"/>
                </a:cubicBezTo>
                <a:cubicBezTo>
                  <a:pt x="8444" y="3623"/>
                  <a:pt x="7877" y="4222"/>
                  <a:pt x="7184" y="4222"/>
                </a:cubicBezTo>
                <a:cubicBezTo>
                  <a:pt x="6491" y="4222"/>
                  <a:pt x="5955" y="3655"/>
                  <a:pt x="5955" y="2962"/>
                </a:cubicBezTo>
                <a:cubicBezTo>
                  <a:pt x="5955" y="2237"/>
                  <a:pt x="6491" y="1702"/>
                  <a:pt x="7184" y="1702"/>
                </a:cubicBezTo>
                <a:close/>
                <a:moveTo>
                  <a:pt x="3813" y="2521"/>
                </a:moveTo>
                <a:cubicBezTo>
                  <a:pt x="4506" y="2521"/>
                  <a:pt x="5073" y="3056"/>
                  <a:pt x="5073" y="3781"/>
                </a:cubicBezTo>
                <a:cubicBezTo>
                  <a:pt x="5073" y="4474"/>
                  <a:pt x="4506" y="5041"/>
                  <a:pt x="3813" y="5041"/>
                </a:cubicBezTo>
                <a:cubicBezTo>
                  <a:pt x="3088" y="5041"/>
                  <a:pt x="2553" y="4474"/>
                  <a:pt x="2553" y="3781"/>
                </a:cubicBezTo>
                <a:cubicBezTo>
                  <a:pt x="2521" y="3056"/>
                  <a:pt x="3088" y="2521"/>
                  <a:pt x="3813" y="2521"/>
                </a:cubicBezTo>
                <a:close/>
                <a:moveTo>
                  <a:pt x="2931" y="5892"/>
                </a:moveTo>
                <a:cubicBezTo>
                  <a:pt x="3656" y="5892"/>
                  <a:pt x="4191" y="6459"/>
                  <a:pt x="4191" y="7152"/>
                </a:cubicBezTo>
                <a:cubicBezTo>
                  <a:pt x="4191" y="7877"/>
                  <a:pt x="3656" y="8412"/>
                  <a:pt x="2931" y="8412"/>
                </a:cubicBezTo>
                <a:cubicBezTo>
                  <a:pt x="2238" y="8412"/>
                  <a:pt x="1671" y="7877"/>
                  <a:pt x="1671" y="7152"/>
                </a:cubicBezTo>
                <a:cubicBezTo>
                  <a:pt x="1671" y="6459"/>
                  <a:pt x="2238" y="5892"/>
                  <a:pt x="2931" y="5892"/>
                </a:cubicBezTo>
                <a:close/>
                <a:moveTo>
                  <a:pt x="5514" y="8475"/>
                </a:moveTo>
                <a:cubicBezTo>
                  <a:pt x="6207" y="8475"/>
                  <a:pt x="6775" y="9011"/>
                  <a:pt x="6775" y="9735"/>
                </a:cubicBezTo>
                <a:cubicBezTo>
                  <a:pt x="6775" y="10397"/>
                  <a:pt x="6176" y="10996"/>
                  <a:pt x="5514" y="10996"/>
                </a:cubicBezTo>
                <a:cubicBezTo>
                  <a:pt x="4790" y="10996"/>
                  <a:pt x="4254" y="10429"/>
                  <a:pt x="4254" y="9735"/>
                </a:cubicBezTo>
                <a:cubicBezTo>
                  <a:pt x="4254" y="9011"/>
                  <a:pt x="4790" y="8475"/>
                  <a:pt x="5514" y="8475"/>
                </a:cubicBezTo>
                <a:close/>
                <a:moveTo>
                  <a:pt x="6333" y="0"/>
                </a:moveTo>
                <a:cubicBezTo>
                  <a:pt x="2836" y="0"/>
                  <a:pt x="1" y="2836"/>
                  <a:pt x="1" y="6333"/>
                </a:cubicBezTo>
                <a:cubicBezTo>
                  <a:pt x="1" y="9420"/>
                  <a:pt x="2143" y="11878"/>
                  <a:pt x="4916" y="12508"/>
                </a:cubicBezTo>
                <a:cubicBezTo>
                  <a:pt x="5408" y="12621"/>
                  <a:pt x="5838" y="12675"/>
                  <a:pt x="6211" y="12675"/>
                </a:cubicBezTo>
                <a:cubicBezTo>
                  <a:pt x="7914" y="12675"/>
                  <a:pt x="8444" y="11545"/>
                  <a:pt x="8444" y="9735"/>
                </a:cubicBezTo>
                <a:cubicBezTo>
                  <a:pt x="8444" y="9011"/>
                  <a:pt x="9011" y="8475"/>
                  <a:pt x="9705" y="8475"/>
                </a:cubicBezTo>
                <a:cubicBezTo>
                  <a:pt x="11878" y="8475"/>
                  <a:pt x="13139" y="7719"/>
                  <a:pt x="12508" y="4915"/>
                </a:cubicBezTo>
                <a:cubicBezTo>
                  <a:pt x="11878" y="2206"/>
                  <a:pt x="9452" y="0"/>
                  <a:pt x="63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CA" noProof="0"/>
          </a:p>
        </p:txBody>
      </p:sp>
      <p:pic>
        <p:nvPicPr>
          <p:cNvPr id="3" name="Picture 2" descr="A logo with a group of people and mountains&#10;&#10;AI-generated content may be incorrect.">
            <a:extLst>
              <a:ext uri="{FF2B5EF4-FFF2-40B4-BE49-F238E27FC236}">
                <a16:creationId xmlns:a16="http://schemas.microsoft.com/office/drawing/2014/main" id="{3F48FF1C-8256-59F7-9465-495C4D829C5B}"/>
              </a:ext>
            </a:extLst>
          </p:cNvPr>
          <p:cNvPicPr>
            <a:picLocks noChangeAspect="1"/>
          </p:cNvPicPr>
          <p:nvPr/>
        </p:nvPicPr>
        <p:blipFill>
          <a:blip r:embed="rId4"/>
          <a:stretch>
            <a:fillRect/>
          </a:stretch>
        </p:blipFill>
        <p:spPr>
          <a:xfrm>
            <a:off x="5510062" y="243295"/>
            <a:ext cx="1652669" cy="1856211"/>
          </a:xfrm>
          <a:prstGeom prst="rect">
            <a:avLst/>
          </a:prstGeom>
        </p:spPr>
      </p:pic>
      <p:sp>
        <p:nvSpPr>
          <p:cNvPr id="2" name="TextBox 1">
            <a:extLst>
              <a:ext uri="{FF2B5EF4-FFF2-40B4-BE49-F238E27FC236}">
                <a16:creationId xmlns:a16="http://schemas.microsoft.com/office/drawing/2014/main" id="{41F6F97B-EC30-F23D-A1B2-E6CF0B33A2AA}"/>
              </a:ext>
            </a:extLst>
          </p:cNvPr>
          <p:cNvSpPr txBox="1"/>
          <p:nvPr/>
        </p:nvSpPr>
        <p:spPr>
          <a:xfrm>
            <a:off x="6727037" y="9999649"/>
            <a:ext cx="5194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3</a:t>
            </a:r>
          </a:p>
        </p:txBody>
      </p:sp>
    </p:spTree>
    <p:extLst>
      <p:ext uri="{BB962C8B-B14F-4D97-AF65-F5344CB8AC3E}">
        <p14:creationId xmlns:p14="http://schemas.microsoft.com/office/powerpoint/2010/main" val="1817060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1">
          <a:extLst>
            <a:ext uri="{FF2B5EF4-FFF2-40B4-BE49-F238E27FC236}">
              <a16:creationId xmlns:a16="http://schemas.microsoft.com/office/drawing/2014/main" id="{524222F0-75D4-6423-8E88-889930CC5276}"/>
            </a:ext>
          </a:extLst>
        </p:cNvPr>
        <p:cNvGrpSpPr/>
        <p:nvPr/>
      </p:nvGrpSpPr>
      <p:grpSpPr>
        <a:xfrm>
          <a:off x="0" y="0"/>
          <a:ext cx="0" cy="0"/>
          <a:chOff x="0" y="0"/>
          <a:chExt cx="0" cy="0"/>
        </a:xfrm>
      </p:grpSpPr>
      <p:sp>
        <p:nvSpPr>
          <p:cNvPr id="304" name="Google Shape;304;p29">
            <a:extLst>
              <a:ext uri="{FF2B5EF4-FFF2-40B4-BE49-F238E27FC236}">
                <a16:creationId xmlns:a16="http://schemas.microsoft.com/office/drawing/2014/main" id="{B8CE00EA-C570-45DB-3315-20C0AAF06901}"/>
              </a:ext>
            </a:extLst>
          </p:cNvPr>
          <p:cNvSpPr txBox="1"/>
          <p:nvPr/>
        </p:nvSpPr>
        <p:spPr>
          <a:xfrm>
            <a:off x="595911" y="6175148"/>
            <a:ext cx="6525784" cy="432377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CA" noProof="0">
              <a:solidFill>
                <a:schemeClr val="dk1"/>
              </a:solidFill>
              <a:latin typeface="Quicksand"/>
              <a:ea typeface="Quicksand"/>
              <a:cs typeface="Quicksand"/>
              <a:sym typeface="Quicksand"/>
            </a:endParaRPr>
          </a:p>
          <a:p>
            <a:pPr marL="0" lvl="0" indent="0" algn="l" rtl="0">
              <a:spcBef>
                <a:spcPts val="0"/>
              </a:spcBef>
              <a:spcAft>
                <a:spcPts val="0"/>
              </a:spcAft>
              <a:buNone/>
            </a:pPr>
            <a:r>
              <a:rPr lang="en-CA" sz="2400" b="1" noProof="0" dirty="0">
                <a:solidFill>
                  <a:schemeClr val="dk1"/>
                </a:solidFill>
                <a:latin typeface="Comic Neue"/>
                <a:ea typeface="Comic Neue"/>
                <a:cs typeface="Comic Neue"/>
                <a:sym typeface="Comic Neue"/>
              </a:rPr>
              <a:t>Development Process</a:t>
            </a:r>
            <a:endParaRPr lang="en-CA" sz="2400" noProof="0" dirty="0">
              <a:solidFill>
                <a:schemeClr val="dk1"/>
              </a:solidFill>
              <a:latin typeface="Quicksand"/>
              <a:ea typeface="Quicksand"/>
              <a:cs typeface="Quicksand"/>
              <a:sym typeface="Quicksand"/>
            </a:endParaRPr>
          </a:p>
          <a:p>
            <a:r>
              <a:rPr lang="en-CA" noProof="0" dirty="0">
                <a:solidFill>
                  <a:schemeClr val="dk1"/>
                </a:solidFill>
                <a:latin typeface="Quicksand"/>
                <a:ea typeface="Quicksand"/>
                <a:cs typeface="Quicksand"/>
                <a:sym typeface="Quicksand"/>
              </a:rPr>
              <a:t>This framework was developed through a collaborative process among teachers, leadership, researchers and district partners that involved conversations, surveys, focus groups and feedback. DrJamie </a:t>
            </a:r>
            <a:r>
              <a:rPr lang="en-CA" dirty="0">
                <a:solidFill>
                  <a:schemeClr val="dk1"/>
                </a:solidFill>
                <a:latin typeface="Quicksand"/>
                <a:ea typeface="Quicksand"/>
                <a:cs typeface="Quicksand"/>
                <a:sym typeface="Quicksand"/>
              </a:rPr>
              <a:t>Metsala</a:t>
            </a:r>
            <a:r>
              <a:rPr lang="en-CA" noProof="0" dirty="0">
                <a:solidFill>
                  <a:schemeClr val="dk1"/>
                </a:solidFill>
                <a:latin typeface="Quicksand"/>
                <a:ea typeface="Quicksand"/>
                <a:cs typeface="Quicksand"/>
                <a:sym typeface="Quicksand"/>
              </a:rPr>
              <a:t>, Melanie Baerg, and Christine Williams provided guidance and professional learning regarding effective literacy practices and support systems. It embodies the collective </a:t>
            </a:r>
            <a:r>
              <a:rPr lang="en-CA" dirty="0">
                <a:solidFill>
                  <a:schemeClr val="dk1"/>
                </a:solidFill>
                <a:latin typeface="Quicksand"/>
                <a:ea typeface="Quicksand"/>
                <a:cs typeface="Quicksand"/>
                <a:sym typeface="Quicksand"/>
              </a:rPr>
              <a:t>wisdom of</a:t>
            </a:r>
            <a:r>
              <a:rPr lang="en-CA" noProof="0" dirty="0">
                <a:solidFill>
                  <a:schemeClr val="dk1"/>
                </a:solidFill>
                <a:latin typeface="Quicksand"/>
                <a:ea typeface="Quicksand"/>
                <a:cs typeface="Quicksand"/>
                <a:sym typeface="Quicksand"/>
              </a:rPr>
              <a:t> the Coast Mountains School District community who strive towards the goal of bettering  the lives of students through improved literacy outcomes. </a:t>
            </a:r>
            <a:endParaRPr lang="en-CA" noProof="0" dirty="0">
              <a:solidFill>
                <a:schemeClr val="dk1"/>
              </a:solidFill>
              <a:latin typeface="Quicksand"/>
              <a:ea typeface="Quicksand"/>
              <a:cs typeface="Quicksand"/>
            </a:endParaRPr>
          </a:p>
          <a:p>
            <a:pPr marL="0" lvl="0" indent="0" algn="l" rtl="0">
              <a:spcBef>
                <a:spcPts val="0"/>
              </a:spcBef>
              <a:spcAft>
                <a:spcPts val="0"/>
              </a:spcAft>
              <a:buNone/>
            </a:pPr>
            <a:endParaRPr lang="en-CA" sz="900" noProof="0">
              <a:solidFill>
                <a:schemeClr val="dk1"/>
              </a:solidFill>
              <a:latin typeface="Quicksand"/>
              <a:ea typeface="Quicksand"/>
              <a:cs typeface="Quicksand"/>
            </a:endParaRPr>
          </a:p>
          <a:p>
            <a:r>
              <a:rPr lang="en-CA" sz="2400" b="1" noProof="0" dirty="0">
                <a:solidFill>
                  <a:schemeClr val="dk1"/>
                </a:solidFill>
                <a:latin typeface="Comic Neue"/>
                <a:ea typeface="Comic Neue"/>
                <a:cs typeface="Comic Neue"/>
                <a:sym typeface="Comic Neue"/>
              </a:rPr>
              <a:t>Overview </a:t>
            </a:r>
            <a:endParaRPr lang="en-CA" sz="2400" noProof="0" dirty="0">
              <a:solidFill>
                <a:schemeClr val="dk1"/>
              </a:solidFill>
              <a:latin typeface="Quicksand"/>
              <a:ea typeface="Quicksand"/>
              <a:cs typeface="Quicksand"/>
              <a:sym typeface="Quicksand"/>
            </a:endParaRPr>
          </a:p>
          <a:p>
            <a:r>
              <a:rPr lang="en-CA" noProof="0" dirty="0">
                <a:solidFill>
                  <a:schemeClr val="dk1"/>
                </a:solidFill>
                <a:latin typeface="Quicksand"/>
                <a:ea typeface="Quicksand"/>
                <a:cs typeface="Quicksand"/>
                <a:sym typeface="Quicksand"/>
              </a:rPr>
              <a:t>The path to this goal in our plan involves supporting  staff and students using research-based practice  applied in </a:t>
            </a:r>
            <a:r>
              <a:rPr lang="en-CA" dirty="0">
                <a:solidFill>
                  <a:schemeClr val="dk1"/>
                </a:solidFill>
                <a:latin typeface="Quicksand"/>
                <a:ea typeface="Quicksand"/>
                <a:cs typeface="Quicksand"/>
                <a:sym typeface="Quicksand"/>
              </a:rPr>
              <a:t>context using</a:t>
            </a:r>
            <a:r>
              <a:rPr lang="en-CA" noProof="0" dirty="0">
                <a:solidFill>
                  <a:schemeClr val="dk1"/>
                </a:solidFill>
                <a:latin typeface="Quicksand"/>
                <a:ea typeface="Quicksand"/>
                <a:cs typeface="Quicksand"/>
                <a:sym typeface="Quicksand"/>
              </a:rPr>
              <a:t> </a:t>
            </a:r>
            <a:r>
              <a:rPr lang="en-CA" dirty="0">
                <a:solidFill>
                  <a:schemeClr val="dk1"/>
                </a:solidFill>
                <a:latin typeface="Quicksand"/>
                <a:ea typeface="Quicksand"/>
                <a:cs typeface="Quicksand"/>
                <a:sym typeface="Quicksand"/>
              </a:rPr>
              <a:t>the</a:t>
            </a:r>
            <a:r>
              <a:rPr lang="en-CA" noProof="0" dirty="0">
                <a:solidFill>
                  <a:schemeClr val="dk1"/>
                </a:solidFill>
                <a:latin typeface="Quicksand"/>
                <a:ea typeface="Quicksand"/>
                <a:cs typeface="Quicksand"/>
                <a:sym typeface="Quicksand"/>
              </a:rPr>
              <a:t> input from the above-mentioned collaborative process and wisdom. Key elements of the </a:t>
            </a:r>
            <a:r>
              <a:rPr lang="en-CA" dirty="0">
                <a:solidFill>
                  <a:schemeClr val="dk1"/>
                </a:solidFill>
                <a:latin typeface="Quicksand"/>
                <a:ea typeface="Quicksand"/>
                <a:cs typeface="Quicksand"/>
                <a:sym typeface="Quicksand"/>
              </a:rPr>
              <a:t>plan</a:t>
            </a:r>
            <a:r>
              <a:rPr lang="en-CA" noProof="0" dirty="0">
                <a:solidFill>
                  <a:schemeClr val="dk1"/>
                </a:solidFill>
                <a:latin typeface="Quicksand"/>
                <a:ea typeface="Quicksand"/>
                <a:cs typeface="Quicksand"/>
                <a:sym typeface="Quicksand"/>
              </a:rPr>
              <a:t> include place-based cultural relevancy, screening and progress monitoring, Multi-Tiered Systems of Support,  professional learning opportunities, and support for effective instruction and resources. </a:t>
            </a:r>
            <a:endParaRPr lang="en-CA" noProof="0" dirty="0">
              <a:solidFill>
                <a:schemeClr val="dk1"/>
              </a:solidFill>
              <a:latin typeface="Quicksand"/>
              <a:ea typeface="Quicksand"/>
              <a:cs typeface="Quicksand"/>
            </a:endParaRPr>
          </a:p>
          <a:p>
            <a:pPr marL="0" lvl="0" indent="0" algn="l" rtl="0">
              <a:spcBef>
                <a:spcPts val="0"/>
              </a:spcBef>
              <a:spcAft>
                <a:spcPts val="0"/>
              </a:spcAft>
              <a:buNone/>
            </a:pPr>
            <a:endParaRPr lang="en-CA" noProof="0">
              <a:solidFill>
                <a:schemeClr val="dk1"/>
              </a:solidFill>
              <a:latin typeface="Quicksand"/>
              <a:ea typeface="Quicksand"/>
              <a:cs typeface="Quicksand"/>
              <a:sym typeface="Quicksand"/>
            </a:endParaRPr>
          </a:p>
        </p:txBody>
      </p:sp>
      <p:sp>
        <p:nvSpPr>
          <p:cNvPr id="307" name="Google Shape;307;p29">
            <a:extLst>
              <a:ext uri="{FF2B5EF4-FFF2-40B4-BE49-F238E27FC236}">
                <a16:creationId xmlns:a16="http://schemas.microsoft.com/office/drawing/2014/main" id="{903C9ADE-4ACB-D597-9279-5231C7EAB25C}"/>
              </a:ext>
            </a:extLst>
          </p:cNvPr>
          <p:cNvSpPr txBox="1">
            <a:spLocks noGrp="1"/>
          </p:cNvSpPr>
          <p:nvPr>
            <p:ph type="title"/>
          </p:nvPr>
        </p:nvSpPr>
        <p:spPr>
          <a:xfrm>
            <a:off x="589850" y="817760"/>
            <a:ext cx="6382500" cy="72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noProof="0"/>
              <a:t>ABOUT THE PLAN</a:t>
            </a:r>
          </a:p>
        </p:txBody>
      </p:sp>
      <p:sp>
        <p:nvSpPr>
          <p:cNvPr id="322" name="Google Shape;322;p29">
            <a:extLst>
              <a:ext uri="{FF2B5EF4-FFF2-40B4-BE49-F238E27FC236}">
                <a16:creationId xmlns:a16="http://schemas.microsoft.com/office/drawing/2014/main" id="{F1D388E9-1860-CF53-3FF7-F29AD6D7AF3A}"/>
              </a:ext>
            </a:extLst>
          </p:cNvPr>
          <p:cNvSpPr txBox="1"/>
          <p:nvPr/>
        </p:nvSpPr>
        <p:spPr>
          <a:xfrm>
            <a:off x="682690" y="8625879"/>
            <a:ext cx="6382500" cy="92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lang="en-CA" sz="1600" noProof="0">
              <a:solidFill>
                <a:schemeClr val="dk1"/>
              </a:solidFill>
              <a:latin typeface="Quicksand"/>
              <a:ea typeface="Quicksand"/>
              <a:cs typeface="Quicksand"/>
              <a:sym typeface="Quicksand"/>
            </a:endParaRPr>
          </a:p>
        </p:txBody>
      </p:sp>
      <p:sp>
        <p:nvSpPr>
          <p:cNvPr id="2" name="Rectangle: Rounded Corners 1">
            <a:extLst>
              <a:ext uri="{FF2B5EF4-FFF2-40B4-BE49-F238E27FC236}">
                <a16:creationId xmlns:a16="http://schemas.microsoft.com/office/drawing/2014/main" id="{6A017B7A-15C5-3572-0728-FB64DFF42AC4}"/>
              </a:ext>
            </a:extLst>
          </p:cNvPr>
          <p:cNvSpPr/>
          <p:nvPr/>
        </p:nvSpPr>
        <p:spPr>
          <a:xfrm>
            <a:off x="595911" y="4395665"/>
            <a:ext cx="2937824" cy="1688212"/>
          </a:xfrm>
          <a:prstGeom prst="roundRect">
            <a:avLst/>
          </a:prstGeom>
          <a:solidFill>
            <a:schemeClr val="bg1">
              <a:lumMod val="6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CA" sz="1450" b="1" noProof="0">
                <a:solidFill>
                  <a:schemeClr val="bg1"/>
                </a:solidFill>
                <a:latin typeface="Quicksand Medium" panose="020B0604020202020204" charset="0"/>
              </a:rPr>
              <a:t>Check out this video made by POPARD (Provincial Outreach Program for Autism &amp; Related Disorders) to see highlights of the literacy work CMSD is doing </a:t>
            </a:r>
            <a:r>
              <a:rPr lang="en-CA" sz="1800" b="1" noProof="0">
                <a:solidFill>
                  <a:schemeClr val="bg1"/>
                </a:solidFill>
                <a:latin typeface="Quicksand Medium" panose="020B0604020202020204" charset="0"/>
                <a:hlinkClick r:id="rId3"/>
              </a:rPr>
              <a:t>here</a:t>
            </a:r>
            <a:endParaRPr lang="en-CA" sz="1450" b="1" noProof="0">
              <a:solidFill>
                <a:schemeClr val="bg1"/>
              </a:solidFill>
              <a:latin typeface="Quicksand Medium" panose="020B0604020202020204" charset="0"/>
            </a:endParaRPr>
          </a:p>
        </p:txBody>
      </p:sp>
      <p:pic>
        <p:nvPicPr>
          <p:cNvPr id="20" name="Picture 19" descr="A person sitting in a chair reading a book&#10;&#10;AI-generated content may be incorrect.">
            <a:extLst>
              <a:ext uri="{FF2B5EF4-FFF2-40B4-BE49-F238E27FC236}">
                <a16:creationId xmlns:a16="http://schemas.microsoft.com/office/drawing/2014/main" id="{8736C3CD-CF3D-5C7B-8025-51FABB9AE133}"/>
              </a:ext>
            </a:extLst>
          </p:cNvPr>
          <p:cNvPicPr>
            <a:picLocks noChangeAspect="1"/>
          </p:cNvPicPr>
          <p:nvPr/>
        </p:nvPicPr>
        <p:blipFill>
          <a:blip r:embed="rId4"/>
          <a:stretch>
            <a:fillRect/>
          </a:stretch>
        </p:blipFill>
        <p:spPr>
          <a:xfrm>
            <a:off x="3886204" y="1718009"/>
            <a:ext cx="3242831" cy="4323774"/>
          </a:xfrm>
          <a:prstGeom prst="rect">
            <a:avLst/>
          </a:prstGeom>
        </p:spPr>
      </p:pic>
      <p:sp>
        <p:nvSpPr>
          <p:cNvPr id="22" name="TextBox 21">
            <a:extLst>
              <a:ext uri="{FF2B5EF4-FFF2-40B4-BE49-F238E27FC236}">
                <a16:creationId xmlns:a16="http://schemas.microsoft.com/office/drawing/2014/main" id="{2B5DC74C-9EAE-01CC-874F-BA8BD31F58D9}"/>
              </a:ext>
            </a:extLst>
          </p:cNvPr>
          <p:cNvSpPr txBox="1"/>
          <p:nvPr/>
        </p:nvSpPr>
        <p:spPr>
          <a:xfrm>
            <a:off x="589850" y="1626737"/>
            <a:ext cx="3033020" cy="2677656"/>
          </a:xfrm>
          <a:prstGeom prst="rect">
            <a:avLst/>
          </a:prstGeom>
          <a:noFill/>
        </p:spPr>
        <p:txBody>
          <a:bodyPr wrap="square" lIns="91440" tIns="45720" rIns="91440" bIns="45720" anchor="t">
            <a:spAutoFit/>
          </a:bodyPr>
          <a:lstStyle/>
          <a:p>
            <a:r>
              <a:rPr lang="en-CA" noProof="0" dirty="0">
                <a:solidFill>
                  <a:schemeClr val="dk1"/>
                </a:solidFill>
                <a:latin typeface="Quicksand"/>
                <a:ea typeface="Quicksand"/>
                <a:cs typeface="Quicksand"/>
                <a:sym typeface="Quicksand"/>
              </a:rPr>
              <a:t>Coast Mountains School District Board of Education's Strategic Plan Engage, Ignite, Empower  has the  following three goals: All Students Realizing Their Full Potential, Honouring and Respecting Culture, Diversity, and Inclusion, and Well-being Within the Educational Community.  </a:t>
            </a:r>
            <a:r>
              <a:rPr lang="en-CA" dirty="0">
                <a:solidFill>
                  <a:schemeClr val="dk1"/>
                </a:solidFill>
                <a:latin typeface="Quicksand"/>
                <a:ea typeface="Quicksand"/>
                <a:cs typeface="Quicksand"/>
                <a:sym typeface="Quicksand"/>
              </a:rPr>
              <a:t>An aspect of the</a:t>
            </a:r>
            <a:r>
              <a:rPr lang="en-CA" noProof="0" dirty="0">
                <a:solidFill>
                  <a:schemeClr val="dk1"/>
                </a:solidFill>
                <a:latin typeface="Quicksand"/>
                <a:ea typeface="Quicksand"/>
                <a:cs typeface="Quicksand"/>
                <a:sym typeface="Quicksand"/>
              </a:rPr>
              <a:t> first goal </a:t>
            </a:r>
            <a:r>
              <a:rPr lang="en-CA" dirty="0">
                <a:solidFill>
                  <a:schemeClr val="dk1"/>
                </a:solidFill>
                <a:latin typeface="Quicksand"/>
                <a:ea typeface="Quicksand"/>
                <a:cs typeface="Quicksand"/>
                <a:sym typeface="Quicksand"/>
              </a:rPr>
              <a:t>is a </a:t>
            </a:r>
            <a:r>
              <a:rPr lang="en-CA" noProof="0" dirty="0">
                <a:solidFill>
                  <a:schemeClr val="dk1"/>
                </a:solidFill>
                <a:latin typeface="Quicksand"/>
                <a:ea typeface="Quicksand"/>
                <a:cs typeface="Quicksand"/>
                <a:sym typeface="Quicksand"/>
              </a:rPr>
              <a:t>focus on essential literacy skills, which is the plan addresses. </a:t>
            </a:r>
            <a:endParaRPr lang="en-CA" dirty="0">
              <a:solidFill>
                <a:schemeClr val="dk1"/>
              </a:solidFill>
            </a:endParaRPr>
          </a:p>
        </p:txBody>
      </p:sp>
      <p:grpSp>
        <p:nvGrpSpPr>
          <p:cNvPr id="11" name="Google Shape;13051;p68">
            <a:extLst>
              <a:ext uri="{FF2B5EF4-FFF2-40B4-BE49-F238E27FC236}">
                <a16:creationId xmlns:a16="http://schemas.microsoft.com/office/drawing/2014/main" id="{ED89987C-B614-E502-7B2C-C575B7713AFB}"/>
              </a:ext>
            </a:extLst>
          </p:cNvPr>
          <p:cNvGrpSpPr/>
          <p:nvPr/>
        </p:nvGrpSpPr>
        <p:grpSpPr>
          <a:xfrm>
            <a:off x="6061088" y="1058020"/>
            <a:ext cx="1336147" cy="1146629"/>
            <a:chOff x="3497300" y="3227275"/>
            <a:chExt cx="296175" cy="296175"/>
          </a:xfrm>
        </p:grpSpPr>
        <p:sp>
          <p:nvSpPr>
            <p:cNvPr id="12" name="Google Shape;13052;p68">
              <a:extLst>
                <a:ext uri="{FF2B5EF4-FFF2-40B4-BE49-F238E27FC236}">
                  <a16:creationId xmlns:a16="http://schemas.microsoft.com/office/drawing/2014/main" id="{5C99E9F6-E75C-CCC0-04AB-F26C0B108E27}"/>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CA" noProof="0"/>
            </a:p>
          </p:txBody>
        </p:sp>
        <p:sp>
          <p:nvSpPr>
            <p:cNvPr id="13" name="Google Shape;13053;p68">
              <a:extLst>
                <a:ext uri="{FF2B5EF4-FFF2-40B4-BE49-F238E27FC236}">
                  <a16:creationId xmlns:a16="http://schemas.microsoft.com/office/drawing/2014/main" id="{675930CE-D39A-BCA1-6ECE-95CE09712434}"/>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CA" noProof="0"/>
            </a:p>
          </p:txBody>
        </p:sp>
        <p:sp>
          <p:nvSpPr>
            <p:cNvPr id="14" name="Google Shape;13054;p68">
              <a:extLst>
                <a:ext uri="{FF2B5EF4-FFF2-40B4-BE49-F238E27FC236}">
                  <a16:creationId xmlns:a16="http://schemas.microsoft.com/office/drawing/2014/main" id="{6D2AE600-C536-BCF3-329C-154A78F4C71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CA" noProof="0"/>
            </a:p>
          </p:txBody>
        </p:sp>
        <p:sp>
          <p:nvSpPr>
            <p:cNvPr id="15" name="Google Shape;13055;p68">
              <a:extLst>
                <a:ext uri="{FF2B5EF4-FFF2-40B4-BE49-F238E27FC236}">
                  <a16:creationId xmlns:a16="http://schemas.microsoft.com/office/drawing/2014/main" id="{410BFE7F-D98A-322B-E75A-8FE98963971C}"/>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CA" noProof="0"/>
            </a:p>
          </p:txBody>
        </p:sp>
        <p:sp>
          <p:nvSpPr>
            <p:cNvPr id="16" name="Google Shape;13056;p68">
              <a:extLst>
                <a:ext uri="{FF2B5EF4-FFF2-40B4-BE49-F238E27FC236}">
                  <a16:creationId xmlns:a16="http://schemas.microsoft.com/office/drawing/2014/main" id="{06917C1D-80B4-9EA7-B3FE-4692F0BE3272}"/>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CA" noProof="0"/>
            </a:p>
          </p:txBody>
        </p:sp>
        <p:sp>
          <p:nvSpPr>
            <p:cNvPr id="17" name="Google Shape;13057;p68">
              <a:extLst>
                <a:ext uri="{FF2B5EF4-FFF2-40B4-BE49-F238E27FC236}">
                  <a16:creationId xmlns:a16="http://schemas.microsoft.com/office/drawing/2014/main" id="{72451F78-BE2B-5879-96B3-E17AB62DD13E}"/>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CA" noProof="0"/>
            </a:p>
          </p:txBody>
        </p:sp>
        <p:sp>
          <p:nvSpPr>
            <p:cNvPr id="18" name="Google Shape;13058;p68">
              <a:extLst>
                <a:ext uri="{FF2B5EF4-FFF2-40B4-BE49-F238E27FC236}">
                  <a16:creationId xmlns:a16="http://schemas.microsoft.com/office/drawing/2014/main" id="{83BCF7A0-C780-784F-A7F1-45DC0CCEACB0}"/>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CA" noProof="0"/>
            </a:p>
          </p:txBody>
        </p:sp>
        <p:sp>
          <p:nvSpPr>
            <p:cNvPr id="19" name="Google Shape;13059;p68">
              <a:extLst>
                <a:ext uri="{FF2B5EF4-FFF2-40B4-BE49-F238E27FC236}">
                  <a16:creationId xmlns:a16="http://schemas.microsoft.com/office/drawing/2014/main" id="{244F7B01-F003-0E1C-4C0B-A603F6E1C5FC}"/>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CA" noProof="0"/>
            </a:p>
          </p:txBody>
        </p:sp>
      </p:grpSp>
      <p:sp>
        <p:nvSpPr>
          <p:cNvPr id="3" name="TextBox 2">
            <a:extLst>
              <a:ext uri="{FF2B5EF4-FFF2-40B4-BE49-F238E27FC236}">
                <a16:creationId xmlns:a16="http://schemas.microsoft.com/office/drawing/2014/main" id="{DE373AD2-58C7-3E0B-4C13-0EFA28373373}"/>
              </a:ext>
            </a:extLst>
          </p:cNvPr>
          <p:cNvSpPr txBox="1"/>
          <p:nvPr/>
        </p:nvSpPr>
        <p:spPr>
          <a:xfrm>
            <a:off x="6727037" y="9895756"/>
            <a:ext cx="51946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4</a:t>
            </a:r>
          </a:p>
        </p:txBody>
      </p:sp>
    </p:spTree>
    <p:extLst>
      <p:ext uri="{BB962C8B-B14F-4D97-AF65-F5344CB8AC3E}">
        <p14:creationId xmlns:p14="http://schemas.microsoft.com/office/powerpoint/2010/main" val="3038739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58">
          <a:extLst>
            <a:ext uri="{FF2B5EF4-FFF2-40B4-BE49-F238E27FC236}">
              <a16:creationId xmlns:a16="http://schemas.microsoft.com/office/drawing/2014/main" id="{B93B8FC1-A587-A66F-61C7-F8A832948429}"/>
            </a:ext>
          </a:extLst>
        </p:cNvPr>
        <p:cNvGrpSpPr/>
        <p:nvPr/>
      </p:nvGrpSpPr>
      <p:grpSpPr>
        <a:xfrm>
          <a:off x="0" y="0"/>
          <a:ext cx="0" cy="0"/>
          <a:chOff x="0" y="0"/>
          <a:chExt cx="0" cy="0"/>
        </a:xfrm>
      </p:grpSpPr>
      <p:sp>
        <p:nvSpPr>
          <p:cNvPr id="4759" name="Google Shape;4759;p46">
            <a:extLst>
              <a:ext uri="{FF2B5EF4-FFF2-40B4-BE49-F238E27FC236}">
                <a16:creationId xmlns:a16="http://schemas.microsoft.com/office/drawing/2014/main" id="{FC324D5D-36DC-00DE-6822-4B1A508DBDC2}"/>
              </a:ext>
            </a:extLst>
          </p:cNvPr>
          <p:cNvSpPr txBox="1">
            <a:spLocks noGrp="1"/>
          </p:cNvSpPr>
          <p:nvPr>
            <p:ph type="title"/>
          </p:nvPr>
        </p:nvSpPr>
        <p:spPr>
          <a:xfrm>
            <a:off x="589850" y="817760"/>
            <a:ext cx="6382500" cy="72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a:t>GROWTH TO CELEBRATE </a:t>
            </a:r>
            <a:endParaRPr lang="en-CA" noProof="0"/>
          </a:p>
        </p:txBody>
      </p:sp>
      <p:sp>
        <p:nvSpPr>
          <p:cNvPr id="4761" name="Google Shape;4761;p46">
            <a:extLst>
              <a:ext uri="{FF2B5EF4-FFF2-40B4-BE49-F238E27FC236}">
                <a16:creationId xmlns:a16="http://schemas.microsoft.com/office/drawing/2014/main" id="{64CE0332-C3BC-B5E8-7825-0CF738805B55}"/>
              </a:ext>
            </a:extLst>
          </p:cNvPr>
          <p:cNvSpPr txBox="1">
            <a:spLocks noGrp="1"/>
          </p:cNvSpPr>
          <p:nvPr>
            <p:ph type="subTitle" idx="2"/>
          </p:nvPr>
        </p:nvSpPr>
        <p:spPr>
          <a:xfrm>
            <a:off x="589850" y="1347257"/>
            <a:ext cx="6382500" cy="1973459"/>
          </a:xfrm>
          <a:prstGeom prst="rect">
            <a:avLst/>
          </a:prstGeom>
        </p:spPr>
        <p:txBody>
          <a:bodyPr spcFirstLastPara="1" wrap="square" lIns="91425" tIns="91425" rIns="91425" bIns="91425" anchor="t" anchorCtr="0">
            <a:noAutofit/>
          </a:bodyPr>
          <a:lstStyle/>
          <a:p>
            <a:pPr marL="0" indent="0">
              <a:lnSpc>
                <a:spcPct val="119000"/>
              </a:lnSpc>
              <a:spcAft>
                <a:spcPts val="600"/>
              </a:spcAft>
            </a:pPr>
            <a:r>
              <a:rPr lang="en-US" sz="1400"/>
              <a:t>Since the start of district literacy initiatives, results from screening show improvements. Universal screening started in the fall of 2023 for students in Kindergarten to Grade 3. When 2024-2025 year-end results are compared to 2023-2024 results for the same group of students, there are improvements in the number of students performing At or Above Benchmark and reductions in the number of students Well Below Benchmark.</a:t>
            </a:r>
            <a:endParaRPr lang="en-CA" sz="1400" kern="1400" noProof="0">
              <a:ln>
                <a:noFill/>
              </a:ln>
              <a:solidFill>
                <a:schemeClr val="tx1"/>
              </a:solidFill>
              <a:effectLst/>
              <a:latin typeface="Quicksand Medium" panose="020B0604020202020204" charset="0"/>
            </a:endParaRPr>
          </a:p>
        </p:txBody>
      </p:sp>
      <p:sp>
        <p:nvSpPr>
          <p:cNvPr id="9" name="TextBox 8">
            <a:extLst>
              <a:ext uri="{FF2B5EF4-FFF2-40B4-BE49-F238E27FC236}">
                <a16:creationId xmlns:a16="http://schemas.microsoft.com/office/drawing/2014/main" id="{3D1D85D2-2873-077C-DC92-D82F2209FFBF}"/>
              </a:ext>
            </a:extLst>
          </p:cNvPr>
          <p:cNvSpPr txBox="1"/>
          <p:nvPr/>
        </p:nvSpPr>
        <p:spPr>
          <a:xfrm>
            <a:off x="1082517" y="7512341"/>
            <a:ext cx="3874168" cy="584775"/>
          </a:xfrm>
          <a:prstGeom prst="rect">
            <a:avLst/>
          </a:prstGeom>
          <a:noFill/>
        </p:spPr>
        <p:txBody>
          <a:bodyPr wrap="square">
            <a:spAutoFit/>
          </a:bodyPr>
          <a:lstStyle/>
          <a:p>
            <a:r>
              <a:rPr lang="en-US" sz="3200" b="1">
                <a:solidFill>
                  <a:schemeClr val="bg1"/>
                </a:solidFill>
                <a:latin typeface="Quicksand Medium" panose="020B0604020202020204" charset="0"/>
              </a:rPr>
              <a:t>4–6</a:t>
            </a:r>
            <a:r>
              <a:rPr lang="en-US" sz="2400" b="1">
                <a:latin typeface="Quicksand Medium" panose="020B0604020202020204" charset="0"/>
              </a:rPr>
              <a:t> </a:t>
            </a:r>
          </a:p>
        </p:txBody>
      </p:sp>
      <p:graphicFrame>
        <p:nvGraphicFramePr>
          <p:cNvPr id="4" name="Chart 3">
            <a:extLst>
              <a:ext uri="{FF2B5EF4-FFF2-40B4-BE49-F238E27FC236}">
                <a16:creationId xmlns:a16="http://schemas.microsoft.com/office/drawing/2014/main" id="{F84B97A7-1351-A5FC-1019-F9FDC1775B89}"/>
              </a:ext>
            </a:extLst>
          </p:cNvPr>
          <p:cNvGraphicFramePr>
            <a:graphicFrameLocks/>
          </p:cNvGraphicFramePr>
          <p:nvPr>
            <p:extLst>
              <p:ext uri="{D42A27DB-BD31-4B8C-83A1-F6EECF244321}">
                <p14:modId xmlns:p14="http://schemas.microsoft.com/office/powerpoint/2010/main" val="4244705472"/>
              </p:ext>
            </p:extLst>
          </p:nvPr>
        </p:nvGraphicFramePr>
        <p:xfrm>
          <a:off x="1128451" y="3320716"/>
          <a:ext cx="5305298" cy="29645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A87049C8-9A93-2A04-15CD-BBD47EEBD8B6}"/>
              </a:ext>
            </a:extLst>
          </p:cNvPr>
          <p:cNvGraphicFramePr>
            <a:graphicFrameLocks/>
          </p:cNvGraphicFramePr>
          <p:nvPr>
            <p:extLst>
              <p:ext uri="{D42A27DB-BD31-4B8C-83A1-F6EECF244321}">
                <p14:modId xmlns:p14="http://schemas.microsoft.com/office/powerpoint/2010/main" val="1935443755"/>
              </p:ext>
            </p:extLst>
          </p:nvPr>
        </p:nvGraphicFramePr>
        <p:xfrm>
          <a:off x="1128451" y="6576328"/>
          <a:ext cx="5318282" cy="3510949"/>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5600B108-22A1-299E-2ED0-AADD1CCED2E6}"/>
              </a:ext>
            </a:extLst>
          </p:cNvPr>
          <p:cNvSpPr txBox="1"/>
          <p:nvPr/>
        </p:nvSpPr>
        <p:spPr>
          <a:xfrm>
            <a:off x="6701063" y="9895757"/>
            <a:ext cx="6493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5</a:t>
            </a:r>
          </a:p>
        </p:txBody>
      </p:sp>
    </p:spTree>
    <p:extLst>
      <p:ext uri="{BB962C8B-B14F-4D97-AF65-F5344CB8AC3E}">
        <p14:creationId xmlns:p14="http://schemas.microsoft.com/office/powerpoint/2010/main" val="3200151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7">
          <a:extLst>
            <a:ext uri="{FF2B5EF4-FFF2-40B4-BE49-F238E27FC236}">
              <a16:creationId xmlns:a16="http://schemas.microsoft.com/office/drawing/2014/main" id="{359A04CC-E784-8FA7-403A-BEEC4FD19406}"/>
            </a:ext>
          </a:extLst>
        </p:cNvPr>
        <p:cNvGrpSpPr/>
        <p:nvPr/>
      </p:nvGrpSpPr>
      <p:grpSpPr>
        <a:xfrm>
          <a:off x="0" y="0"/>
          <a:ext cx="0" cy="0"/>
          <a:chOff x="0" y="0"/>
          <a:chExt cx="0" cy="0"/>
        </a:xfrm>
      </p:grpSpPr>
      <p:pic>
        <p:nvPicPr>
          <p:cNvPr id="728" name="Google Shape;728;p32">
            <a:extLst>
              <a:ext uri="{FF2B5EF4-FFF2-40B4-BE49-F238E27FC236}">
                <a16:creationId xmlns:a16="http://schemas.microsoft.com/office/drawing/2014/main" id="{DDA0132E-0100-FCBA-63BF-70DD68C649CC}"/>
              </a:ext>
            </a:extLst>
          </p:cNvPr>
          <p:cNvPicPr preferRelativeResize="0"/>
          <p:nvPr/>
        </p:nvPicPr>
        <p:blipFill>
          <a:blip r:embed="rId3"/>
          <a:srcRect t="6040" b="6040"/>
          <a:stretch/>
        </p:blipFill>
        <p:spPr>
          <a:xfrm>
            <a:off x="2497694" y="6843008"/>
            <a:ext cx="4331660" cy="3279589"/>
          </a:xfrm>
          <a:prstGeom prst="roundRect">
            <a:avLst>
              <a:gd name="adj" fmla="val 16667"/>
            </a:avLst>
          </a:prstGeom>
          <a:noFill/>
          <a:ln w="76200"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pic>
      <p:sp>
        <p:nvSpPr>
          <p:cNvPr id="729" name="Google Shape;729;p32">
            <a:extLst>
              <a:ext uri="{FF2B5EF4-FFF2-40B4-BE49-F238E27FC236}">
                <a16:creationId xmlns:a16="http://schemas.microsoft.com/office/drawing/2014/main" id="{FB1279FE-E317-3202-9B6E-76570D014B07}"/>
              </a:ext>
            </a:extLst>
          </p:cNvPr>
          <p:cNvSpPr txBox="1">
            <a:spLocks noGrp="1"/>
          </p:cNvSpPr>
          <p:nvPr>
            <p:ph type="title"/>
          </p:nvPr>
        </p:nvSpPr>
        <p:spPr>
          <a:xfrm>
            <a:off x="595450" y="566041"/>
            <a:ext cx="6382500" cy="72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noProof="0"/>
              <a:t>LITERACY RESEARCH </a:t>
            </a:r>
          </a:p>
        </p:txBody>
      </p:sp>
      <p:sp>
        <p:nvSpPr>
          <p:cNvPr id="730" name="Google Shape;730;p32">
            <a:extLst>
              <a:ext uri="{FF2B5EF4-FFF2-40B4-BE49-F238E27FC236}">
                <a16:creationId xmlns:a16="http://schemas.microsoft.com/office/drawing/2014/main" id="{7B60687A-09B2-D4F1-7BDF-57B3621D54A2}"/>
              </a:ext>
            </a:extLst>
          </p:cNvPr>
          <p:cNvSpPr txBox="1">
            <a:spLocks noGrp="1"/>
          </p:cNvSpPr>
          <p:nvPr>
            <p:ph type="subTitle" idx="1"/>
          </p:nvPr>
        </p:nvSpPr>
        <p:spPr>
          <a:xfrm>
            <a:off x="595450" y="1206166"/>
            <a:ext cx="6376800" cy="2612333"/>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CA" sz="1400" noProof="0"/>
              <a:t>This plan is grounded in scientific research about literacy instruction, which is a wide body of research on how children learn to read and write and how schools can effectively teach students literacy . The plan promotes a comprehensive and research-informed approach to literacy instruction across the district. </a:t>
            </a:r>
          </a:p>
          <a:p>
            <a:pPr marL="0" lvl="0" indent="0" algn="l" rtl="0">
              <a:lnSpc>
                <a:spcPct val="100000"/>
              </a:lnSpc>
              <a:spcBef>
                <a:spcPts val="0"/>
              </a:spcBef>
              <a:spcAft>
                <a:spcPts val="0"/>
              </a:spcAft>
              <a:buNone/>
            </a:pPr>
            <a:endParaRPr lang="en-CA" sz="1300" noProof="0"/>
          </a:p>
          <a:p>
            <a:pPr marL="0" lvl="0" indent="0" algn="l" rtl="0">
              <a:lnSpc>
                <a:spcPct val="100000"/>
              </a:lnSpc>
              <a:spcBef>
                <a:spcPts val="0"/>
              </a:spcBef>
              <a:spcAft>
                <a:spcPts val="0"/>
              </a:spcAft>
              <a:buNone/>
            </a:pPr>
            <a:endParaRPr lang="en-CA" sz="1300" noProof="0"/>
          </a:p>
        </p:txBody>
      </p:sp>
      <p:pic>
        <p:nvPicPr>
          <p:cNvPr id="8" name="Google Shape;728;p32">
            <a:extLst>
              <a:ext uri="{FF2B5EF4-FFF2-40B4-BE49-F238E27FC236}">
                <a16:creationId xmlns:a16="http://schemas.microsoft.com/office/drawing/2014/main" id="{18254F2E-8EC3-D07F-6A32-B48EBF37FF67}"/>
              </a:ext>
            </a:extLst>
          </p:cNvPr>
          <p:cNvPicPr preferRelativeResize="0"/>
          <p:nvPr/>
        </p:nvPicPr>
        <p:blipFill>
          <a:blip r:embed="rId4"/>
          <a:srcRect l="3874" r="3874"/>
          <a:stretch/>
        </p:blipFill>
        <p:spPr>
          <a:xfrm>
            <a:off x="769729" y="2672032"/>
            <a:ext cx="4331660" cy="3279589"/>
          </a:xfrm>
          <a:prstGeom prst="roundRect">
            <a:avLst>
              <a:gd name="adj" fmla="val 16667"/>
            </a:avLst>
          </a:prstGeom>
          <a:noFill/>
          <a:ln w="76200"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pic>
      <p:sp>
        <p:nvSpPr>
          <p:cNvPr id="10" name="TextBox 9">
            <a:extLst>
              <a:ext uri="{FF2B5EF4-FFF2-40B4-BE49-F238E27FC236}">
                <a16:creationId xmlns:a16="http://schemas.microsoft.com/office/drawing/2014/main" id="{C986627F-24E9-F182-CDA2-86065C5C27EB}"/>
              </a:ext>
            </a:extLst>
          </p:cNvPr>
          <p:cNvSpPr txBox="1"/>
          <p:nvPr/>
        </p:nvSpPr>
        <p:spPr>
          <a:xfrm>
            <a:off x="595450" y="6689247"/>
            <a:ext cx="1902244" cy="2893100"/>
          </a:xfrm>
          <a:prstGeom prst="rect">
            <a:avLst/>
          </a:prstGeom>
          <a:noFill/>
        </p:spPr>
        <p:txBody>
          <a:bodyPr wrap="square">
            <a:spAutoFit/>
          </a:bodyPr>
          <a:lstStyle/>
          <a:p>
            <a:pPr marL="0" lvl="0" indent="0" rtl="0">
              <a:lnSpc>
                <a:spcPct val="100000"/>
              </a:lnSpc>
              <a:spcBef>
                <a:spcPts val="0"/>
              </a:spcBef>
              <a:spcAft>
                <a:spcPts val="0"/>
              </a:spcAft>
              <a:buNone/>
            </a:pPr>
            <a:r>
              <a:rPr lang="en-CA" sz="1400" noProof="0">
                <a:latin typeface="Quicksand Medium" panose="020B0604020202020204" charset="0"/>
              </a:rPr>
              <a:t>While the Active View explains how people proficiently read, the 5 Pillars are the essential foundational reading skills that should be taught</a:t>
            </a:r>
            <a:r>
              <a:rPr lang="en-CA" noProof="0">
                <a:latin typeface="Quicksand Medium" panose="020B0604020202020204" charset="0"/>
              </a:rPr>
              <a:t>.</a:t>
            </a:r>
            <a:r>
              <a:rPr lang="en-CA" sz="1400" noProof="0">
                <a:latin typeface="Quicksand Medium" panose="020B0604020202020204" charset="0"/>
              </a:rPr>
              <a:t> CMSD K–6 instructional frameworks included all these pillars. </a:t>
            </a:r>
          </a:p>
        </p:txBody>
      </p:sp>
      <p:sp>
        <p:nvSpPr>
          <p:cNvPr id="12" name="TextBox 11">
            <a:extLst>
              <a:ext uri="{FF2B5EF4-FFF2-40B4-BE49-F238E27FC236}">
                <a16:creationId xmlns:a16="http://schemas.microsoft.com/office/drawing/2014/main" id="{7A0E1E27-B28D-5E68-25BC-5C3A1F5A337B}"/>
              </a:ext>
            </a:extLst>
          </p:cNvPr>
          <p:cNvSpPr txBox="1"/>
          <p:nvPr/>
        </p:nvSpPr>
        <p:spPr>
          <a:xfrm>
            <a:off x="5333633" y="2672032"/>
            <a:ext cx="1812895" cy="2462213"/>
          </a:xfrm>
          <a:prstGeom prst="rect">
            <a:avLst/>
          </a:prstGeom>
          <a:noFill/>
        </p:spPr>
        <p:txBody>
          <a:bodyPr wrap="square">
            <a:spAutoFit/>
          </a:bodyPr>
          <a:lstStyle/>
          <a:p>
            <a:pPr marL="0" lvl="0" indent="0" rtl="0">
              <a:lnSpc>
                <a:spcPct val="100000"/>
              </a:lnSpc>
              <a:spcBef>
                <a:spcPts val="0"/>
              </a:spcBef>
              <a:spcAft>
                <a:spcPts val="0"/>
              </a:spcAft>
              <a:buNone/>
            </a:pPr>
            <a:r>
              <a:rPr lang="en-CA" noProof="0">
                <a:latin typeface="Quicksand Medium" panose="020B0604020202020204" charset="0"/>
              </a:rPr>
              <a:t>The Active </a:t>
            </a:r>
            <a:r>
              <a:rPr lang="en-CA">
                <a:latin typeface="Quicksand Medium" panose="020B0604020202020204" charset="0"/>
              </a:rPr>
              <a:t>View of Reading </a:t>
            </a:r>
            <a:r>
              <a:rPr lang="en-CA" noProof="0">
                <a:latin typeface="Quicksand Medium" panose="020B0604020202020204" charset="0"/>
              </a:rPr>
              <a:t>reminds us that reading is a complex process with many elements that are required for readers to understand the text they are reading.</a:t>
            </a:r>
          </a:p>
        </p:txBody>
      </p:sp>
      <p:sp>
        <p:nvSpPr>
          <p:cNvPr id="2" name="TextBox 1">
            <a:extLst>
              <a:ext uri="{FF2B5EF4-FFF2-40B4-BE49-F238E27FC236}">
                <a16:creationId xmlns:a16="http://schemas.microsoft.com/office/drawing/2014/main" id="{E73A4EAA-785C-6430-EA65-FDA88691FF49}"/>
              </a:ext>
            </a:extLst>
          </p:cNvPr>
          <p:cNvSpPr txBox="1"/>
          <p:nvPr/>
        </p:nvSpPr>
        <p:spPr>
          <a:xfrm>
            <a:off x="6753009" y="9843810"/>
            <a:ext cx="6493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6</a:t>
            </a:r>
          </a:p>
        </p:txBody>
      </p:sp>
    </p:spTree>
    <p:extLst>
      <p:ext uri="{BB962C8B-B14F-4D97-AF65-F5344CB8AC3E}">
        <p14:creationId xmlns:p14="http://schemas.microsoft.com/office/powerpoint/2010/main" val="4292251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563348-6991-2B29-82E6-EB4BD7791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596" y="682786"/>
            <a:ext cx="7908041" cy="5550836"/>
          </a:xfrm>
          <a:prstGeom prst="rect">
            <a:avLst/>
          </a:prstGeom>
        </p:spPr>
      </p:pic>
      <p:sp>
        <p:nvSpPr>
          <p:cNvPr id="9" name="Text Placeholder 1">
            <a:extLst>
              <a:ext uri="{FF2B5EF4-FFF2-40B4-BE49-F238E27FC236}">
                <a16:creationId xmlns:a16="http://schemas.microsoft.com/office/drawing/2014/main" id="{E812A967-2ECB-EFFC-5C53-17D3205FC0CE}"/>
              </a:ext>
            </a:extLst>
          </p:cNvPr>
          <p:cNvSpPr>
            <a:spLocks noGrp="1"/>
          </p:cNvSpPr>
          <p:nvPr>
            <p:ph type="body" idx="1"/>
          </p:nvPr>
        </p:nvSpPr>
        <p:spPr>
          <a:xfrm>
            <a:off x="497305" y="6233622"/>
            <a:ext cx="6625390" cy="4145619"/>
          </a:xfrm>
        </p:spPr>
        <p:txBody>
          <a:bodyPr/>
          <a:lstStyle/>
          <a:p>
            <a:pPr marL="0" lvl="0" indent="0" algn="l" rtl="0">
              <a:lnSpc>
                <a:spcPct val="100000"/>
              </a:lnSpc>
              <a:spcBef>
                <a:spcPts val="0"/>
              </a:spcBef>
              <a:spcAft>
                <a:spcPts val="0"/>
              </a:spcAft>
              <a:buNone/>
            </a:pPr>
            <a:r>
              <a:rPr lang="en-CA" sz="1350" noProof="0" dirty="0"/>
              <a:t>Structured literacy approaches are encouraged because they can benefit all students, especially those with diverse learning needs and disabilities. It supports comprehensive literacy development through effective teaching principles that improve literacy outcomes.</a:t>
            </a:r>
          </a:p>
          <a:p>
            <a:pPr marL="0" lvl="0" indent="0" algn="l" rtl="0">
              <a:lnSpc>
                <a:spcPct val="100000"/>
              </a:lnSpc>
              <a:spcBef>
                <a:spcPts val="0"/>
              </a:spcBef>
              <a:spcAft>
                <a:spcPts val="0"/>
              </a:spcAft>
              <a:buNone/>
            </a:pPr>
            <a:endParaRPr lang="en-CA" sz="1350" noProof="0"/>
          </a:p>
          <a:p>
            <a:pPr marL="0" indent="0">
              <a:lnSpc>
                <a:spcPct val="100000"/>
              </a:lnSpc>
              <a:buNone/>
            </a:pPr>
            <a:r>
              <a:rPr lang="en-CA" sz="1350" noProof="0" dirty="0"/>
              <a:t>Structured literacy emphasizes </a:t>
            </a:r>
            <a:r>
              <a:rPr lang="en-CA" sz="1350" b="1" noProof="0" dirty="0"/>
              <a:t>explicit</a:t>
            </a:r>
            <a:r>
              <a:rPr lang="en-CA" sz="1350" noProof="0" dirty="0"/>
              <a:t> and </a:t>
            </a:r>
            <a:r>
              <a:rPr lang="en-CA" sz="1350" b="1" noProof="0" dirty="0"/>
              <a:t>systematic</a:t>
            </a:r>
            <a:r>
              <a:rPr lang="en-CA" sz="1350" noProof="0" dirty="0"/>
              <a:t> teaching of </a:t>
            </a:r>
            <a:r>
              <a:rPr lang="en-CA" sz="1350" b="1" noProof="0" dirty="0"/>
              <a:t>literacy components</a:t>
            </a:r>
            <a:r>
              <a:rPr lang="en-CA" sz="1350" noProof="0" dirty="0"/>
              <a:t>. </a:t>
            </a:r>
          </a:p>
          <a:p>
            <a:pPr marL="285750" indent="-285750">
              <a:lnSpc>
                <a:spcPct val="100000"/>
              </a:lnSpc>
              <a:buClr>
                <a:schemeClr val="accent6"/>
              </a:buClr>
              <a:buSzPct val="114000"/>
            </a:pPr>
            <a:r>
              <a:rPr lang="en-CA" sz="1350" b="1" noProof="0" dirty="0"/>
              <a:t>Explicit</a:t>
            </a:r>
            <a:r>
              <a:rPr lang="en-CA" sz="1350" noProof="0" dirty="0"/>
              <a:t> instruction involves the teacher clearly explaining and modeling key skills so that students understand exactly what is being taught and how to apply it. Students then practise what they learned through a gradual release </a:t>
            </a:r>
            <a:r>
              <a:rPr lang="en-CA" sz="1350" dirty="0"/>
              <a:t>of</a:t>
            </a:r>
            <a:r>
              <a:rPr lang="en-CA" sz="1350" noProof="0" dirty="0"/>
              <a:t> responsibility. </a:t>
            </a:r>
          </a:p>
          <a:p>
            <a:pPr marL="285750" indent="-285750">
              <a:lnSpc>
                <a:spcPct val="100000"/>
              </a:lnSpc>
              <a:buClr>
                <a:schemeClr val="accent6"/>
              </a:buClr>
              <a:buSzPct val="114000"/>
            </a:pPr>
            <a:r>
              <a:rPr lang="en-CA" sz="1350" b="1" noProof="0" dirty="0"/>
              <a:t>Systematic</a:t>
            </a:r>
            <a:r>
              <a:rPr lang="en-CA" sz="1350" noProof="0" dirty="0"/>
              <a:t> instruction follows a carefully planned sequence, ensuring that simpler skills are taught and mastered before moving on to more complex ones. </a:t>
            </a:r>
          </a:p>
          <a:p>
            <a:pPr marL="285750" indent="-285750">
              <a:lnSpc>
                <a:spcPct val="100000"/>
              </a:lnSpc>
              <a:buClr>
                <a:schemeClr val="accent6"/>
              </a:buClr>
              <a:buSzPct val="114000"/>
            </a:pPr>
            <a:r>
              <a:rPr lang="en-CA" sz="1350" b="1" dirty="0"/>
              <a:t>Literacy</a:t>
            </a:r>
            <a:r>
              <a:rPr lang="en-CA" sz="1350" b="1" noProof="0" dirty="0"/>
              <a:t> components </a:t>
            </a:r>
            <a:r>
              <a:rPr lang="en-CA" sz="1350" noProof="0" dirty="0"/>
              <a:t>are both foundational literacy skills, such as decoding and spelling, and higher-level skills, including reading comprehension and written expression.</a:t>
            </a:r>
          </a:p>
          <a:p>
            <a:pPr marL="285750" indent="-285750">
              <a:lnSpc>
                <a:spcPct val="100000"/>
              </a:lnSpc>
            </a:pPr>
            <a:endParaRPr lang="en-CA" sz="1400" noProof="0"/>
          </a:p>
          <a:p>
            <a:pPr marL="127000" indent="0">
              <a:buNone/>
            </a:pPr>
            <a:endParaRPr lang="en-CA" sz="1400" noProof="0"/>
          </a:p>
          <a:p>
            <a:endParaRPr lang="en-CA" sz="1400" noProof="0"/>
          </a:p>
        </p:txBody>
      </p:sp>
      <p:sp>
        <p:nvSpPr>
          <p:cNvPr id="2" name="Rectangle: Rounded Corners 1">
            <a:extLst>
              <a:ext uri="{FF2B5EF4-FFF2-40B4-BE49-F238E27FC236}">
                <a16:creationId xmlns:a16="http://schemas.microsoft.com/office/drawing/2014/main" id="{2031F555-7D03-978A-9BFA-AAF8BBC59F17}"/>
              </a:ext>
            </a:extLst>
          </p:cNvPr>
          <p:cNvSpPr/>
          <p:nvPr/>
        </p:nvSpPr>
        <p:spPr>
          <a:xfrm>
            <a:off x="1611642" y="9905178"/>
            <a:ext cx="4396715" cy="595161"/>
          </a:xfrm>
          <a:prstGeom prst="roundRect">
            <a:avLst/>
          </a:prstGeom>
          <a:solidFill>
            <a:schemeClr val="bg1">
              <a:lumMod val="6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noProof="0" dirty="0">
                <a:solidFill>
                  <a:schemeClr val="bg1"/>
                </a:solidFill>
                <a:latin typeface="Quicksand Medium"/>
              </a:rPr>
              <a:t>Check out this video from the </a:t>
            </a:r>
            <a:r>
              <a:rPr lang="en-CA" dirty="0">
                <a:solidFill>
                  <a:schemeClr val="bg1"/>
                </a:solidFill>
                <a:latin typeface="Quicksand Medium"/>
              </a:rPr>
              <a:t>International</a:t>
            </a:r>
            <a:r>
              <a:rPr lang="en-CA" noProof="0" dirty="0">
                <a:solidFill>
                  <a:schemeClr val="bg1"/>
                </a:solidFill>
                <a:latin typeface="Quicksand Medium"/>
              </a:rPr>
              <a:t> </a:t>
            </a:r>
            <a:r>
              <a:rPr lang="en-CA" dirty="0">
                <a:solidFill>
                  <a:schemeClr val="bg1"/>
                </a:solidFill>
                <a:latin typeface="Quicksand Medium"/>
              </a:rPr>
              <a:t>Dyslexia Association </a:t>
            </a:r>
            <a:r>
              <a:rPr lang="en-CA" noProof="0" dirty="0">
                <a:solidFill>
                  <a:schemeClr val="bg1"/>
                </a:solidFill>
                <a:latin typeface="Quicksand Medium"/>
              </a:rPr>
              <a:t>of the work our school district has been doing </a:t>
            </a:r>
            <a:r>
              <a:rPr lang="en-CA" noProof="0" dirty="0">
                <a:solidFill>
                  <a:schemeClr val="bg1"/>
                </a:solidFill>
                <a:latin typeface="Quicksand Medium"/>
                <a:hlinkClick r:id="rId3">
                  <a:extLst>
                    <a:ext uri="{A12FA001-AC4F-418D-AE19-62706E023703}">
                      <ahyp:hlinkClr xmlns:ahyp="http://schemas.microsoft.com/office/drawing/2018/hyperlinkcolor" val="tx"/>
                    </a:ext>
                  </a:extLst>
                </a:hlinkClick>
              </a:rPr>
              <a:t>here</a:t>
            </a:r>
          </a:p>
        </p:txBody>
      </p:sp>
      <p:sp>
        <p:nvSpPr>
          <p:cNvPr id="3" name="TextBox 2">
            <a:extLst>
              <a:ext uri="{FF2B5EF4-FFF2-40B4-BE49-F238E27FC236}">
                <a16:creationId xmlns:a16="http://schemas.microsoft.com/office/drawing/2014/main" id="{CF10D489-CC2B-E204-8E4B-E6368F8E7A39}"/>
              </a:ext>
            </a:extLst>
          </p:cNvPr>
          <p:cNvSpPr txBox="1"/>
          <p:nvPr/>
        </p:nvSpPr>
        <p:spPr>
          <a:xfrm>
            <a:off x="6830929" y="9921729"/>
            <a:ext cx="5973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7</a:t>
            </a:r>
          </a:p>
        </p:txBody>
      </p:sp>
    </p:spTree>
    <p:extLst>
      <p:ext uri="{BB962C8B-B14F-4D97-AF65-F5344CB8AC3E}">
        <p14:creationId xmlns:p14="http://schemas.microsoft.com/office/powerpoint/2010/main" val="2738843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97">
          <a:extLst>
            <a:ext uri="{FF2B5EF4-FFF2-40B4-BE49-F238E27FC236}">
              <a16:creationId xmlns:a16="http://schemas.microsoft.com/office/drawing/2014/main" id="{C294BFD3-5D5C-03FE-8D1C-A69731F6B7D4}"/>
            </a:ext>
          </a:extLst>
        </p:cNvPr>
        <p:cNvGrpSpPr/>
        <p:nvPr/>
      </p:nvGrpSpPr>
      <p:grpSpPr>
        <a:xfrm>
          <a:off x="0" y="0"/>
          <a:ext cx="0" cy="0"/>
          <a:chOff x="0" y="0"/>
          <a:chExt cx="0" cy="0"/>
        </a:xfrm>
      </p:grpSpPr>
      <p:pic>
        <p:nvPicPr>
          <p:cNvPr id="3075" name="Picture 3" descr="Multi-Tiered Systems of Support pyramid | Student Behavior Blog">
            <a:extLst>
              <a:ext uri="{FF2B5EF4-FFF2-40B4-BE49-F238E27FC236}">
                <a16:creationId xmlns:a16="http://schemas.microsoft.com/office/drawing/2014/main" id="{BE18EF09-4C46-AD5F-BF37-9A82003BE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25" y="219456"/>
            <a:ext cx="7364980" cy="463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698" name="Google Shape;2698;p39">
            <a:extLst>
              <a:ext uri="{FF2B5EF4-FFF2-40B4-BE49-F238E27FC236}">
                <a16:creationId xmlns:a16="http://schemas.microsoft.com/office/drawing/2014/main" id="{E354727D-166D-C5B5-7BAE-A42FA8314522}"/>
              </a:ext>
            </a:extLst>
          </p:cNvPr>
          <p:cNvSpPr txBox="1">
            <a:spLocks noGrp="1"/>
          </p:cNvSpPr>
          <p:nvPr>
            <p:ph type="title"/>
          </p:nvPr>
        </p:nvSpPr>
        <p:spPr>
          <a:xfrm>
            <a:off x="590175" y="4304797"/>
            <a:ext cx="6382500" cy="127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CA" noProof="0">
                <a:latin typeface="Comic Neue" panose="020B0604020202020204" charset="0"/>
              </a:rPr>
              <a:t>MULTI-TIERED SYSTEM OF SUPPORTS (MTSS)</a:t>
            </a:r>
          </a:p>
        </p:txBody>
      </p:sp>
      <p:sp>
        <p:nvSpPr>
          <p:cNvPr id="2699" name="Google Shape;2699;p39">
            <a:extLst>
              <a:ext uri="{FF2B5EF4-FFF2-40B4-BE49-F238E27FC236}">
                <a16:creationId xmlns:a16="http://schemas.microsoft.com/office/drawing/2014/main" id="{98EB2E12-4158-9359-76C9-60E65327810A}"/>
              </a:ext>
            </a:extLst>
          </p:cNvPr>
          <p:cNvSpPr txBox="1">
            <a:spLocks noGrp="1"/>
          </p:cNvSpPr>
          <p:nvPr>
            <p:ph type="subTitle" idx="1"/>
          </p:nvPr>
        </p:nvSpPr>
        <p:spPr>
          <a:xfrm>
            <a:off x="590175" y="5577397"/>
            <a:ext cx="6382500" cy="4188395"/>
          </a:xfrm>
          <a:prstGeom prst="rect">
            <a:avLst/>
          </a:prstGeom>
        </p:spPr>
        <p:txBody>
          <a:bodyPr spcFirstLastPara="1" wrap="square" lIns="91425" tIns="91425" rIns="91425" bIns="91425" anchor="t" anchorCtr="0">
            <a:noAutofit/>
          </a:bodyPr>
          <a:lstStyle/>
          <a:p>
            <a:pPr marL="0" marR="0" indent="0" algn="l">
              <a:lnSpc>
                <a:spcPct val="125000"/>
              </a:lnSpc>
              <a:spcAft>
                <a:spcPts val="750"/>
              </a:spcAft>
              <a:buNone/>
            </a:pPr>
            <a:r>
              <a:rPr lang="en-CA" sz="1300" kern="1400" noProof="0">
                <a:ln>
                  <a:noFill/>
                </a:ln>
                <a:solidFill>
                  <a:schemeClr val="tx1"/>
                </a:solidFill>
                <a:effectLst/>
                <a:latin typeface="Quicksand Medium" panose="020B0604020202020204" charset="0"/>
              </a:rPr>
              <a:t>CMSD’s literacy plan is </a:t>
            </a:r>
            <a:r>
              <a:rPr lang="en-CA" sz="1300" kern="1400" noProof="0">
                <a:solidFill>
                  <a:schemeClr val="tx1"/>
                </a:solidFill>
                <a:latin typeface="Quicksand Medium" panose="020B0604020202020204" charset="0"/>
              </a:rPr>
              <a:t>structured using MTSS. Based on screening and other assessment,  supports intensify with greater need. T</a:t>
            </a:r>
            <a:r>
              <a:rPr lang="en-CA" sz="1300" kern="1400" noProof="0">
                <a:ln>
                  <a:noFill/>
                </a:ln>
                <a:solidFill>
                  <a:schemeClr val="tx1"/>
                </a:solidFill>
                <a:effectLst/>
                <a:latin typeface="Quicksand Medium" panose="020B0604020202020204" charset="0"/>
              </a:rPr>
              <a:t>eachers use MTSS for planning and providing instruction and intervention. </a:t>
            </a:r>
            <a:endParaRPr lang="en-CA" sz="1300" kern="1400" noProof="0">
              <a:solidFill>
                <a:schemeClr val="tx1"/>
              </a:solidFill>
              <a:latin typeface="Quicksand Medium" panose="020B0604020202020204" charset="0"/>
            </a:endParaRPr>
          </a:p>
          <a:p>
            <a:pPr marL="0" marR="0" indent="0" algn="l">
              <a:lnSpc>
                <a:spcPct val="125000"/>
              </a:lnSpc>
              <a:spcAft>
                <a:spcPts val="750"/>
              </a:spcAft>
              <a:buNone/>
            </a:pPr>
            <a:r>
              <a:rPr lang="en-CA" sz="1300" kern="1400" noProof="0">
                <a:ln>
                  <a:noFill/>
                </a:ln>
                <a:solidFill>
                  <a:schemeClr val="tx1"/>
                </a:solidFill>
                <a:effectLst/>
                <a:latin typeface="Quicksand Medium" panose="020B0604020202020204" charset="0"/>
              </a:rPr>
              <a:t>Benefits of using a MTSS for literacy are that it helps:</a:t>
            </a:r>
            <a:endParaRPr lang="en-CA" sz="1300" kern="1400" noProof="0">
              <a:solidFill>
                <a:schemeClr val="tx1"/>
              </a:solidFill>
              <a:latin typeface="Quicksand Medium" panose="020B0604020202020204" charset="0"/>
            </a:endParaRPr>
          </a:p>
          <a:p>
            <a:pPr marL="285750" indent="-285750">
              <a:lnSpc>
                <a:spcPct val="125000"/>
              </a:lnSpc>
              <a:spcAft>
                <a:spcPts val="600"/>
              </a:spcAft>
            </a:pPr>
            <a:r>
              <a:rPr lang="en-CA" sz="1300" b="1" kern="1400" noProof="0">
                <a:ln>
                  <a:noFill/>
                </a:ln>
                <a:solidFill>
                  <a:schemeClr val="tx1"/>
                </a:solidFill>
                <a:effectLst/>
                <a:latin typeface="Quicksand Medium" panose="020B0604020202020204" charset="0"/>
              </a:rPr>
              <a:t>Identify students' needs</a:t>
            </a:r>
            <a:r>
              <a:rPr lang="en-CA" sz="1300" b="1" kern="1400" noProof="0">
                <a:solidFill>
                  <a:schemeClr val="tx1"/>
                </a:solidFill>
                <a:latin typeface="Quicksand Medium" panose="020B0604020202020204" charset="0"/>
              </a:rPr>
              <a:t> – </a:t>
            </a:r>
            <a:r>
              <a:rPr lang="en-CA" sz="1300" kern="1400" noProof="0">
                <a:ln>
                  <a:noFill/>
                </a:ln>
                <a:solidFill>
                  <a:schemeClr val="tx1"/>
                </a:solidFill>
                <a:effectLst/>
                <a:latin typeface="Quicksand Medium" panose="020B0604020202020204" charset="0"/>
              </a:rPr>
              <a:t>MTSS uses screening and diagnostic tools to help teachers identify students' academic, behavioral, and social-emotional strengths and challenges. </a:t>
            </a:r>
          </a:p>
          <a:p>
            <a:pPr marL="285750" indent="-285750">
              <a:lnSpc>
                <a:spcPct val="125000"/>
              </a:lnSpc>
              <a:spcAft>
                <a:spcPts val="600"/>
              </a:spcAft>
            </a:pPr>
            <a:r>
              <a:rPr lang="en-CA" sz="1300" b="1" kern="1400" noProof="0">
                <a:ln>
                  <a:noFill/>
                </a:ln>
                <a:solidFill>
                  <a:schemeClr val="tx1"/>
                </a:solidFill>
                <a:effectLst/>
                <a:latin typeface="Quicksand Medium" panose="020B0604020202020204" charset="0"/>
              </a:rPr>
              <a:t>Provide differentiated support</a:t>
            </a:r>
            <a:r>
              <a:rPr lang="en-CA" sz="1300" b="1" kern="1400" noProof="0">
                <a:solidFill>
                  <a:schemeClr val="tx1"/>
                </a:solidFill>
                <a:latin typeface="Quicksand Medium" panose="020B0604020202020204" charset="0"/>
              </a:rPr>
              <a:t> </a:t>
            </a:r>
            <a:r>
              <a:rPr lang="en-CA" sz="1600" b="0" i="0" noProof="0">
                <a:solidFill>
                  <a:srgbClr val="001D35"/>
                </a:solidFill>
                <a:effectLst/>
                <a:latin typeface="Google Sans"/>
              </a:rPr>
              <a:t>–</a:t>
            </a:r>
            <a:r>
              <a:rPr lang="en-CA" sz="1300" b="0" i="0" kern="1400" noProof="0">
                <a:solidFill>
                  <a:schemeClr val="tx1"/>
                </a:solidFill>
                <a:latin typeface="Quicksand Medium" panose="020B0604020202020204" charset="0"/>
              </a:rPr>
              <a:t> </a:t>
            </a:r>
            <a:r>
              <a:rPr lang="en-CA" sz="1300" kern="1400" noProof="0">
                <a:ln>
                  <a:noFill/>
                </a:ln>
                <a:solidFill>
                  <a:schemeClr val="tx1"/>
                </a:solidFill>
                <a:effectLst/>
                <a:latin typeface="Quicksand Medium" panose="020B0604020202020204" charset="0"/>
              </a:rPr>
              <a:t>MTSS allows teachers to create individualized support plans for students based on their needs.</a:t>
            </a:r>
          </a:p>
          <a:p>
            <a:pPr marL="285750" indent="-285750">
              <a:lnSpc>
                <a:spcPct val="125000"/>
              </a:lnSpc>
              <a:spcAft>
                <a:spcPts val="600"/>
              </a:spcAft>
            </a:pPr>
            <a:r>
              <a:rPr lang="en-CA" sz="1300" b="1" kern="1400" noProof="0">
                <a:ln>
                  <a:noFill/>
                </a:ln>
                <a:solidFill>
                  <a:schemeClr val="tx1"/>
                </a:solidFill>
                <a:effectLst/>
                <a:latin typeface="Quicksand Medium" panose="020B0604020202020204" charset="0"/>
              </a:rPr>
              <a:t>Reduce barriers to learning</a:t>
            </a:r>
            <a:r>
              <a:rPr lang="en-CA" sz="1300" b="1" kern="1400" noProof="0">
                <a:solidFill>
                  <a:schemeClr val="tx1"/>
                </a:solidFill>
                <a:latin typeface="Quicksand Medium" panose="020B0604020202020204" charset="0"/>
              </a:rPr>
              <a:t> </a:t>
            </a:r>
            <a:r>
              <a:rPr lang="en-CA" sz="1600" b="0" i="0" noProof="0">
                <a:solidFill>
                  <a:srgbClr val="001D35"/>
                </a:solidFill>
                <a:effectLst/>
                <a:latin typeface="Google Sans"/>
              </a:rPr>
              <a:t>–</a:t>
            </a:r>
            <a:r>
              <a:rPr lang="en-CA" sz="1300" b="1" i="0" kern="1400" noProof="0">
                <a:solidFill>
                  <a:schemeClr val="tx1"/>
                </a:solidFill>
                <a:latin typeface="Quicksand Medium" panose="020B0604020202020204" charset="0"/>
              </a:rPr>
              <a:t> </a:t>
            </a:r>
            <a:r>
              <a:rPr lang="en-CA" sz="1300" kern="1400" noProof="0">
                <a:ln>
                  <a:noFill/>
                </a:ln>
                <a:solidFill>
                  <a:schemeClr val="tx1"/>
                </a:solidFill>
                <a:effectLst/>
                <a:latin typeface="Quicksand Medium" panose="020B0604020202020204" charset="0"/>
              </a:rPr>
              <a:t>MTSS helps schools intervene quickly with struggling students to reduce or remove barriers to learning. </a:t>
            </a:r>
          </a:p>
          <a:p>
            <a:pPr marL="285750" indent="-285750">
              <a:lnSpc>
                <a:spcPct val="125000"/>
              </a:lnSpc>
              <a:spcAft>
                <a:spcPts val="600"/>
              </a:spcAft>
            </a:pPr>
            <a:r>
              <a:rPr lang="en-CA" sz="1300" b="1" kern="1400" noProof="0">
                <a:ln>
                  <a:noFill/>
                </a:ln>
                <a:solidFill>
                  <a:schemeClr val="tx1"/>
                </a:solidFill>
                <a:effectLst/>
                <a:latin typeface="Quicksand Medium" panose="020B0604020202020204" charset="0"/>
              </a:rPr>
              <a:t>Improve student performance</a:t>
            </a:r>
            <a:r>
              <a:rPr lang="en-CA" sz="1300" b="1" kern="1400" noProof="0">
                <a:solidFill>
                  <a:schemeClr val="tx1"/>
                </a:solidFill>
                <a:latin typeface="Quicksand Medium" panose="020B0604020202020204" charset="0"/>
              </a:rPr>
              <a:t> </a:t>
            </a:r>
            <a:r>
              <a:rPr lang="en-CA" sz="1600" b="0" i="0" noProof="0">
                <a:solidFill>
                  <a:srgbClr val="001D35"/>
                </a:solidFill>
                <a:effectLst/>
                <a:latin typeface="Google Sans"/>
              </a:rPr>
              <a:t>–</a:t>
            </a:r>
            <a:r>
              <a:rPr lang="en-CA" sz="1300" b="0" i="0" kern="1400" noProof="0">
                <a:solidFill>
                  <a:schemeClr val="tx1"/>
                </a:solidFill>
                <a:latin typeface="Quicksand Medium" panose="020B0604020202020204" charset="0"/>
              </a:rPr>
              <a:t> </a:t>
            </a:r>
            <a:r>
              <a:rPr lang="en-CA" sz="1300" kern="1400" noProof="0">
                <a:ln>
                  <a:noFill/>
                </a:ln>
                <a:solidFill>
                  <a:schemeClr val="tx1"/>
                </a:solidFill>
                <a:effectLst/>
                <a:latin typeface="Quicksand Medium" panose="020B0604020202020204" charset="0"/>
              </a:rPr>
              <a:t>Research shows that MTSS can improve student academic performance and reduce suspensions and referrals. </a:t>
            </a:r>
          </a:p>
          <a:p>
            <a:pPr marL="285750" indent="-285750">
              <a:lnSpc>
                <a:spcPct val="125000"/>
              </a:lnSpc>
              <a:spcAft>
                <a:spcPts val="600"/>
              </a:spcAft>
            </a:pPr>
            <a:r>
              <a:rPr lang="en-CA" sz="1300" b="1" kern="1400" noProof="0">
                <a:ln>
                  <a:noFill/>
                </a:ln>
                <a:solidFill>
                  <a:schemeClr val="tx1"/>
                </a:solidFill>
                <a:effectLst/>
                <a:latin typeface="Quicksand Medium" panose="020B0604020202020204" charset="0"/>
              </a:rPr>
              <a:t>Enhance problem-solving skills</a:t>
            </a:r>
            <a:r>
              <a:rPr lang="en-CA" sz="1300" b="1" kern="1400" noProof="0">
                <a:solidFill>
                  <a:schemeClr val="tx1"/>
                </a:solidFill>
                <a:latin typeface="Quicksand Medium" panose="020B0604020202020204" charset="0"/>
              </a:rPr>
              <a:t> </a:t>
            </a:r>
            <a:r>
              <a:rPr lang="en-CA" sz="1600" b="0" i="0" noProof="0">
                <a:solidFill>
                  <a:srgbClr val="001D35"/>
                </a:solidFill>
                <a:effectLst/>
                <a:latin typeface="Google Sans"/>
              </a:rPr>
              <a:t>–</a:t>
            </a:r>
            <a:r>
              <a:rPr lang="en-CA" sz="1300" b="0" i="0" kern="1400" noProof="0">
                <a:solidFill>
                  <a:schemeClr val="tx1"/>
                </a:solidFill>
                <a:latin typeface="Quicksand Medium" panose="020B0604020202020204" charset="0"/>
              </a:rPr>
              <a:t> </a:t>
            </a:r>
            <a:r>
              <a:rPr lang="en-CA" sz="1300" kern="1400" noProof="0">
                <a:ln>
                  <a:noFill/>
                </a:ln>
                <a:solidFill>
                  <a:schemeClr val="tx1"/>
                </a:solidFill>
                <a:effectLst/>
                <a:latin typeface="Quicksand Medium" panose="020B0604020202020204" charset="0"/>
              </a:rPr>
              <a:t>MTSS can help students develop problem-solving skills. </a:t>
            </a:r>
          </a:p>
        </p:txBody>
      </p:sp>
      <p:sp>
        <p:nvSpPr>
          <p:cNvPr id="2" name="TextBox 1">
            <a:extLst>
              <a:ext uri="{FF2B5EF4-FFF2-40B4-BE49-F238E27FC236}">
                <a16:creationId xmlns:a16="http://schemas.microsoft.com/office/drawing/2014/main" id="{31717AC9-B03B-FEB7-09CD-78068B9B1CA9}"/>
              </a:ext>
            </a:extLst>
          </p:cNvPr>
          <p:cNvSpPr txBox="1"/>
          <p:nvPr/>
        </p:nvSpPr>
        <p:spPr>
          <a:xfrm>
            <a:off x="6778983" y="9791864"/>
            <a:ext cx="6753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8</a:t>
            </a:r>
          </a:p>
        </p:txBody>
      </p:sp>
    </p:spTree>
    <p:extLst>
      <p:ext uri="{BB962C8B-B14F-4D97-AF65-F5344CB8AC3E}">
        <p14:creationId xmlns:p14="http://schemas.microsoft.com/office/powerpoint/2010/main" val="1007354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0"/>
          <p:cNvSpPr/>
          <p:nvPr/>
        </p:nvSpPr>
        <p:spPr>
          <a:xfrm>
            <a:off x="664633" y="2329600"/>
            <a:ext cx="1121100" cy="1121100"/>
          </a:xfrm>
          <a:prstGeom prst="ellipse">
            <a:avLst/>
          </a:prstGeom>
          <a:solidFill>
            <a:schemeClr val="accent1"/>
          </a:solidFill>
          <a:ln w="76200"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lang="en-CA" noProof="0"/>
          </a:p>
        </p:txBody>
      </p:sp>
      <p:sp>
        <p:nvSpPr>
          <p:cNvPr id="397" name="Google Shape;397;p30"/>
          <p:cNvSpPr/>
          <p:nvPr/>
        </p:nvSpPr>
        <p:spPr>
          <a:xfrm>
            <a:off x="664633" y="6772788"/>
            <a:ext cx="1121100" cy="1121100"/>
          </a:xfrm>
          <a:prstGeom prst="ellipse">
            <a:avLst/>
          </a:prstGeom>
          <a:solidFill>
            <a:schemeClr val="accent5"/>
          </a:solidFill>
          <a:ln w="76200"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lang="en-CA" noProof="0"/>
          </a:p>
        </p:txBody>
      </p:sp>
      <p:sp>
        <p:nvSpPr>
          <p:cNvPr id="398" name="Google Shape;398;p30"/>
          <p:cNvSpPr/>
          <p:nvPr/>
        </p:nvSpPr>
        <p:spPr>
          <a:xfrm>
            <a:off x="664633" y="4376612"/>
            <a:ext cx="1121100" cy="1121100"/>
          </a:xfrm>
          <a:prstGeom prst="ellipse">
            <a:avLst/>
          </a:prstGeom>
          <a:solidFill>
            <a:schemeClr val="dk2"/>
          </a:solidFill>
          <a:ln w="76200" cap="flat" cmpd="sng">
            <a:solidFill>
              <a:schemeClr val="lt1"/>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lang="en-CA" noProof="0"/>
          </a:p>
        </p:txBody>
      </p:sp>
      <p:sp>
        <p:nvSpPr>
          <p:cNvPr id="399" name="Google Shape;399;p30"/>
          <p:cNvSpPr txBox="1">
            <a:spLocks noGrp="1"/>
          </p:cNvSpPr>
          <p:nvPr>
            <p:ph type="title" idx="9"/>
          </p:nvPr>
        </p:nvSpPr>
        <p:spPr>
          <a:xfrm>
            <a:off x="664633" y="1356164"/>
            <a:ext cx="6382500" cy="726900"/>
          </a:xfrm>
          <a:prstGeom prst="rect">
            <a:avLst/>
          </a:prstGeom>
        </p:spPr>
        <p:txBody>
          <a:bodyPr spcFirstLastPara="1" wrap="square" lIns="91425" tIns="91425" rIns="91425" bIns="91425" anchor="t" anchorCtr="0">
            <a:noAutofit/>
          </a:bodyPr>
          <a:lstStyle/>
          <a:p>
            <a:pPr marL="0" marR="0" indent="0" algn="l">
              <a:lnSpc>
                <a:spcPct val="100000"/>
              </a:lnSpc>
              <a:spcBef>
                <a:spcPts val="750"/>
              </a:spcBef>
              <a:spcAft>
                <a:spcPts val="750"/>
              </a:spcAft>
              <a:buNone/>
            </a:pPr>
            <a:r>
              <a:rPr lang="en-CA" sz="1600" kern="1400" noProof="0">
                <a:ln>
                  <a:noFill/>
                </a:ln>
                <a:solidFill>
                  <a:srgbClr val="001D35"/>
                </a:solidFill>
                <a:effectLst/>
                <a:latin typeface="Quicksand Medium" panose="020B0604020202020204" charset="0"/>
              </a:rPr>
              <a:t>MTSS is a framework that uses a continuum of evidence-based practices and three tiers of support: </a:t>
            </a:r>
            <a:endParaRPr lang="en-CA" sz="1600" kern="1400" noProof="0">
              <a:ln>
                <a:noFill/>
              </a:ln>
              <a:solidFill>
                <a:srgbClr val="000000"/>
              </a:solidFill>
              <a:effectLst/>
              <a:latin typeface="Quicksand Medium" panose="020B0604020202020204" charset="0"/>
            </a:endParaRPr>
          </a:p>
        </p:txBody>
      </p:sp>
      <p:sp>
        <p:nvSpPr>
          <p:cNvPr id="400" name="Google Shape;400;p30"/>
          <p:cNvSpPr txBox="1">
            <a:spLocks noGrp="1"/>
          </p:cNvSpPr>
          <p:nvPr>
            <p:ph type="title"/>
          </p:nvPr>
        </p:nvSpPr>
        <p:spPr>
          <a:xfrm>
            <a:off x="1857204" y="2153050"/>
            <a:ext cx="4998000" cy="737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CA" noProof="0"/>
              <a:t>Tier 3</a:t>
            </a:r>
          </a:p>
        </p:txBody>
      </p:sp>
      <p:sp>
        <p:nvSpPr>
          <p:cNvPr id="401" name="Google Shape;401;p30"/>
          <p:cNvSpPr txBox="1">
            <a:spLocks noGrp="1"/>
          </p:cNvSpPr>
          <p:nvPr>
            <p:ph type="subTitle" idx="1"/>
          </p:nvPr>
        </p:nvSpPr>
        <p:spPr>
          <a:xfrm>
            <a:off x="1857204" y="2800674"/>
            <a:ext cx="4998000" cy="930300"/>
          </a:xfrm>
          <a:prstGeom prst="rect">
            <a:avLst/>
          </a:prstGeom>
        </p:spPr>
        <p:txBody>
          <a:bodyPr spcFirstLastPara="1" wrap="square" lIns="91425" tIns="91425" rIns="91425" bIns="91425" anchor="t" anchorCtr="0">
            <a:noAutofit/>
          </a:bodyPr>
          <a:lstStyle/>
          <a:p>
            <a:pPr marL="285750" indent="-285750">
              <a:lnSpc>
                <a:spcPct val="100000"/>
              </a:lnSpc>
              <a:spcAft>
                <a:spcPts val="600"/>
              </a:spcAft>
              <a:buFont typeface="Arial" panose="020B0604020202020204" pitchFamily="34" charset="0"/>
              <a:buChar char="•"/>
            </a:pPr>
            <a:r>
              <a:rPr lang="en-CA" sz="1600" kern="1400" noProof="0">
                <a:ln>
                  <a:noFill/>
                </a:ln>
                <a:solidFill>
                  <a:schemeClr val="tx1"/>
                </a:solidFill>
                <a:effectLst/>
                <a:latin typeface="Quicksand Medium" panose="020B0604020202020204" charset="0"/>
              </a:rPr>
              <a:t>Provided in addition to Tier 1 Supports and Tier 2 Supports. </a:t>
            </a:r>
          </a:p>
          <a:p>
            <a:pPr marL="285750" indent="-285750">
              <a:lnSpc>
                <a:spcPct val="100000"/>
              </a:lnSpc>
              <a:spcAft>
                <a:spcPts val="600"/>
              </a:spcAft>
              <a:buFont typeface="Arial" panose="020B0604020202020204" pitchFamily="34" charset="0"/>
              <a:buChar char="•"/>
            </a:pPr>
            <a:r>
              <a:rPr lang="en-CA" sz="1600" kern="1400" noProof="0">
                <a:ln>
                  <a:noFill/>
                </a:ln>
                <a:solidFill>
                  <a:schemeClr val="tx1"/>
                </a:solidFill>
                <a:effectLst/>
                <a:latin typeface="Quicksand Medium" panose="020B0604020202020204" charset="0"/>
              </a:rPr>
              <a:t>The greatest level of support</a:t>
            </a:r>
          </a:p>
        </p:txBody>
      </p:sp>
      <p:sp>
        <p:nvSpPr>
          <p:cNvPr id="402" name="Google Shape;402;p30"/>
          <p:cNvSpPr txBox="1">
            <a:spLocks noGrp="1"/>
          </p:cNvSpPr>
          <p:nvPr>
            <p:ph type="title" idx="2"/>
          </p:nvPr>
        </p:nvSpPr>
        <p:spPr>
          <a:xfrm>
            <a:off x="1857200" y="4200062"/>
            <a:ext cx="4998000" cy="737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CA" noProof="0"/>
              <a:t>Tier 2</a:t>
            </a:r>
          </a:p>
        </p:txBody>
      </p:sp>
      <p:sp>
        <p:nvSpPr>
          <p:cNvPr id="403" name="Google Shape;403;p30"/>
          <p:cNvSpPr txBox="1">
            <a:spLocks noGrp="1"/>
          </p:cNvSpPr>
          <p:nvPr>
            <p:ph type="subTitle" idx="3"/>
          </p:nvPr>
        </p:nvSpPr>
        <p:spPr>
          <a:xfrm>
            <a:off x="1857200" y="4980039"/>
            <a:ext cx="4998000" cy="930300"/>
          </a:xfrm>
          <a:prstGeom prst="rect">
            <a:avLst/>
          </a:prstGeom>
        </p:spPr>
        <p:txBody>
          <a:bodyPr spcFirstLastPara="1" wrap="square" lIns="91425" tIns="91425" rIns="91425" bIns="91425" anchor="t" anchorCtr="0">
            <a:noAutofit/>
          </a:bodyPr>
          <a:lstStyle/>
          <a:p>
            <a:pPr marL="285750" indent="-285750">
              <a:lnSpc>
                <a:spcPct val="100000"/>
              </a:lnSpc>
              <a:spcAft>
                <a:spcPts val="600"/>
              </a:spcAft>
              <a:buFont typeface="Arial" panose="020B0604020202020204" pitchFamily="34" charset="0"/>
              <a:buChar char="•"/>
            </a:pPr>
            <a:r>
              <a:rPr lang="en-CA" sz="1600" kern="1400" noProof="0">
                <a:ln>
                  <a:noFill/>
                </a:ln>
                <a:solidFill>
                  <a:schemeClr val="tx1"/>
                </a:solidFill>
                <a:effectLst/>
                <a:latin typeface="Quicksand Medium" panose="020B0604020202020204" charset="0"/>
              </a:rPr>
              <a:t>Provided to some students who may need more support in addition to Tier 1 instruction.</a:t>
            </a:r>
          </a:p>
          <a:p>
            <a:pPr marL="285750" indent="-285750">
              <a:lnSpc>
                <a:spcPct val="100000"/>
              </a:lnSpc>
              <a:spcAft>
                <a:spcPts val="600"/>
              </a:spcAft>
              <a:buFont typeface="Arial" panose="020B0604020202020204" pitchFamily="34" charset="0"/>
              <a:buChar char="•"/>
            </a:pPr>
            <a:r>
              <a:rPr lang="en-CA" sz="1600" kern="1400" noProof="0">
                <a:ln>
                  <a:noFill/>
                </a:ln>
                <a:solidFill>
                  <a:schemeClr val="tx1"/>
                </a:solidFill>
                <a:effectLst/>
                <a:latin typeface="Quicksand Medium" panose="020B0604020202020204" charset="0"/>
              </a:rPr>
              <a:t>Intervention is provided to small groups on a specific skill.</a:t>
            </a:r>
          </a:p>
          <a:p>
            <a:pPr marL="285750" indent="-285750">
              <a:lnSpc>
                <a:spcPct val="100000"/>
              </a:lnSpc>
              <a:spcAft>
                <a:spcPts val="600"/>
              </a:spcAft>
              <a:buFont typeface="Arial" panose="020B0604020202020204" pitchFamily="34" charset="0"/>
              <a:buChar char="•"/>
            </a:pPr>
            <a:r>
              <a:rPr lang="en-CA" sz="1600" kern="1400" noProof="0">
                <a:ln>
                  <a:noFill/>
                </a:ln>
                <a:solidFill>
                  <a:schemeClr val="tx1"/>
                </a:solidFill>
                <a:effectLst/>
                <a:latin typeface="Quicksand Medium" panose="020B0604020202020204" charset="0"/>
              </a:rPr>
              <a:t>Progress is monitored on the skill.</a:t>
            </a:r>
          </a:p>
        </p:txBody>
      </p:sp>
      <p:sp>
        <p:nvSpPr>
          <p:cNvPr id="404" name="Google Shape;404;p30"/>
          <p:cNvSpPr txBox="1">
            <a:spLocks noGrp="1"/>
          </p:cNvSpPr>
          <p:nvPr>
            <p:ph type="title" idx="4"/>
          </p:nvPr>
        </p:nvSpPr>
        <p:spPr>
          <a:xfrm>
            <a:off x="1857200" y="6801910"/>
            <a:ext cx="4998000" cy="737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CA" noProof="0"/>
              <a:t>Tier 1</a:t>
            </a:r>
          </a:p>
        </p:txBody>
      </p:sp>
      <p:sp>
        <p:nvSpPr>
          <p:cNvPr id="405" name="Google Shape;405;p30"/>
          <p:cNvSpPr txBox="1">
            <a:spLocks noGrp="1"/>
          </p:cNvSpPr>
          <p:nvPr>
            <p:ph type="subTitle" idx="5"/>
          </p:nvPr>
        </p:nvSpPr>
        <p:spPr>
          <a:xfrm>
            <a:off x="1510583" y="7500280"/>
            <a:ext cx="4998000" cy="2983421"/>
          </a:xfrm>
          <a:prstGeom prst="rect">
            <a:avLst/>
          </a:prstGeom>
        </p:spPr>
        <p:txBody>
          <a:bodyPr spcFirstLastPara="1" wrap="square" lIns="91425" tIns="91425" rIns="91425" bIns="91425" anchor="t" anchorCtr="0">
            <a:noAutofit/>
          </a:bodyPr>
          <a:lstStyle/>
          <a:p>
            <a:pPr marL="571500" indent="-285750">
              <a:lnSpc>
                <a:spcPct val="100000"/>
              </a:lnSpc>
              <a:spcAft>
                <a:spcPts val="600"/>
              </a:spcAft>
              <a:buFont typeface="Arial" panose="020B0604020202020204" pitchFamily="34" charset="0"/>
              <a:buChar char="•"/>
            </a:pPr>
            <a:r>
              <a:rPr lang="en-CA" sz="1600" kern="1400" noProof="0" dirty="0">
                <a:ln>
                  <a:noFill/>
                </a:ln>
                <a:solidFill>
                  <a:schemeClr val="tx1"/>
                </a:solidFill>
                <a:effectLst/>
              </a:rPr>
              <a:t>Provided to ALL students </a:t>
            </a:r>
            <a:r>
              <a:rPr lang="en-CA" kern="1400" noProof="0" dirty="0">
                <a:solidFill>
                  <a:schemeClr val="tx1"/>
                </a:solidFill>
              </a:rPr>
              <a:t>to support their</a:t>
            </a:r>
            <a:r>
              <a:rPr lang="en-CA" sz="1600" kern="1400" noProof="0" dirty="0">
                <a:ln>
                  <a:noFill/>
                </a:ln>
                <a:solidFill>
                  <a:schemeClr val="tx1"/>
                </a:solidFill>
                <a:effectLst/>
              </a:rPr>
              <a:t> academic, social-emotional, and behavioural</a:t>
            </a:r>
            <a:r>
              <a:rPr lang="en-CA" kern="1400" noProof="0" dirty="0">
                <a:solidFill>
                  <a:schemeClr val="tx1"/>
                </a:solidFill>
              </a:rPr>
              <a:t> growth</a:t>
            </a:r>
            <a:r>
              <a:rPr lang="en-CA" kern="1400" dirty="0">
                <a:solidFill>
                  <a:schemeClr val="tx1"/>
                </a:solidFill>
              </a:rPr>
              <a:t>.</a:t>
            </a:r>
            <a:endParaRPr lang="en-CA" sz="1600" kern="1400" noProof="0" dirty="0">
              <a:ln>
                <a:noFill/>
              </a:ln>
              <a:solidFill>
                <a:schemeClr val="tx1"/>
              </a:solidFill>
              <a:effectLst/>
              <a:latin typeface="Quicksand Medium" panose="020B0604020202020204" charset="0"/>
            </a:endParaRPr>
          </a:p>
          <a:p>
            <a:pPr marL="571500" indent="-285750">
              <a:lnSpc>
                <a:spcPct val="100000"/>
              </a:lnSpc>
              <a:spcAft>
                <a:spcPts val="600"/>
              </a:spcAft>
              <a:buFont typeface="Arial" panose="020B0604020202020204" pitchFamily="34" charset="0"/>
              <a:buChar char="•"/>
            </a:pPr>
            <a:r>
              <a:rPr lang="en-CA" sz="1600" kern="1400" noProof="0" dirty="0">
                <a:ln>
                  <a:noFill/>
                </a:ln>
                <a:solidFill>
                  <a:schemeClr val="tx1"/>
                </a:solidFill>
                <a:effectLst/>
              </a:rPr>
              <a:t>Schools plan and deliver high-quality instruction to assist students in meeting grade level expectations.</a:t>
            </a:r>
          </a:p>
          <a:p>
            <a:pPr marL="571500" indent="-285750">
              <a:lnSpc>
                <a:spcPct val="100000"/>
              </a:lnSpc>
              <a:spcAft>
                <a:spcPts val="600"/>
              </a:spcAft>
              <a:buFont typeface="Arial" panose="020B0604020202020204" pitchFamily="34" charset="0"/>
              <a:buChar char="•"/>
            </a:pPr>
            <a:r>
              <a:rPr lang="en-CA" sz="1600" kern="1400" noProof="0" dirty="0">
                <a:ln>
                  <a:noFill/>
                </a:ln>
                <a:solidFill>
                  <a:schemeClr val="tx1"/>
                </a:solidFill>
                <a:effectLst/>
              </a:rPr>
              <a:t>Teachers differentiate to support student access to content.</a:t>
            </a:r>
          </a:p>
          <a:p>
            <a:pPr marL="571500" indent="-285750">
              <a:lnSpc>
                <a:spcPct val="100000"/>
              </a:lnSpc>
              <a:spcAft>
                <a:spcPts val="600"/>
              </a:spcAft>
              <a:buFont typeface="Arial" panose="020B0604020202020204" pitchFamily="34" charset="0"/>
              <a:buChar char="•"/>
            </a:pPr>
            <a:r>
              <a:rPr lang="en-CA" sz="1600" kern="1400" noProof="0" dirty="0">
                <a:ln>
                  <a:noFill/>
                </a:ln>
                <a:solidFill>
                  <a:schemeClr val="tx1"/>
                </a:solidFill>
                <a:effectLst/>
              </a:rPr>
              <a:t>Teachers provide reteaching and reinforcement.</a:t>
            </a:r>
            <a:endParaRPr lang="en-CA" noProof="0" dirty="0">
              <a:solidFill>
                <a:schemeClr val="tx1"/>
              </a:solidFill>
            </a:endParaRPr>
          </a:p>
        </p:txBody>
      </p:sp>
      <p:sp>
        <p:nvSpPr>
          <p:cNvPr id="4" name="Google Shape;12035;p66">
            <a:extLst>
              <a:ext uri="{FF2B5EF4-FFF2-40B4-BE49-F238E27FC236}">
                <a16:creationId xmlns:a16="http://schemas.microsoft.com/office/drawing/2014/main" id="{0ED4EE39-4379-74DF-8E4B-AD1A4C7AB401}"/>
              </a:ext>
            </a:extLst>
          </p:cNvPr>
          <p:cNvSpPr/>
          <p:nvPr/>
        </p:nvSpPr>
        <p:spPr>
          <a:xfrm>
            <a:off x="3330458" y="505926"/>
            <a:ext cx="901934" cy="650815"/>
          </a:xfrm>
          <a:custGeom>
            <a:avLst/>
            <a:gdLst/>
            <a:ahLst/>
            <a:cxnLst/>
            <a:rect l="l" t="t" r="r" b="b"/>
            <a:pathLst>
              <a:path w="18956" h="17942" extrusionOk="0">
                <a:moveTo>
                  <a:pt x="6270" y="9375"/>
                </a:moveTo>
                <a:lnTo>
                  <a:pt x="6267" y="16812"/>
                </a:lnTo>
                <a:lnTo>
                  <a:pt x="1130" y="16812"/>
                </a:lnTo>
                <a:lnTo>
                  <a:pt x="1130" y="13545"/>
                </a:lnTo>
                <a:lnTo>
                  <a:pt x="6270" y="9375"/>
                </a:lnTo>
                <a:close/>
                <a:moveTo>
                  <a:pt x="7399" y="9116"/>
                </a:moveTo>
                <a:lnTo>
                  <a:pt x="12103" y="11534"/>
                </a:lnTo>
                <a:lnTo>
                  <a:pt x="12100" y="16812"/>
                </a:lnTo>
                <a:lnTo>
                  <a:pt x="7399" y="16812"/>
                </a:lnTo>
                <a:lnTo>
                  <a:pt x="7399" y="9116"/>
                </a:lnTo>
                <a:close/>
                <a:moveTo>
                  <a:pt x="564" y="1"/>
                </a:moveTo>
                <a:cubicBezTo>
                  <a:pt x="251" y="1"/>
                  <a:pt x="1" y="254"/>
                  <a:pt x="1" y="564"/>
                </a:cubicBezTo>
                <a:lnTo>
                  <a:pt x="1" y="13274"/>
                </a:lnTo>
                <a:lnTo>
                  <a:pt x="1" y="17376"/>
                </a:lnTo>
                <a:cubicBezTo>
                  <a:pt x="1" y="17689"/>
                  <a:pt x="251" y="17942"/>
                  <a:pt x="564" y="17942"/>
                </a:cubicBezTo>
                <a:lnTo>
                  <a:pt x="18324" y="17942"/>
                </a:lnTo>
                <a:cubicBezTo>
                  <a:pt x="18637" y="17942"/>
                  <a:pt x="18890" y="17689"/>
                  <a:pt x="18890" y="17376"/>
                </a:cubicBezTo>
                <a:cubicBezTo>
                  <a:pt x="18890" y="17062"/>
                  <a:pt x="18637" y="16812"/>
                  <a:pt x="18324" y="16812"/>
                </a:cubicBezTo>
                <a:lnTo>
                  <a:pt x="13232" y="16812"/>
                </a:lnTo>
                <a:lnTo>
                  <a:pt x="13232" y="11425"/>
                </a:lnTo>
                <a:lnTo>
                  <a:pt x="16210" y="8444"/>
                </a:lnTo>
                <a:lnTo>
                  <a:pt x="17400" y="9634"/>
                </a:lnTo>
                <a:cubicBezTo>
                  <a:pt x="17514" y="9748"/>
                  <a:pt x="17656" y="9799"/>
                  <a:pt x="17796" y="9799"/>
                </a:cubicBezTo>
                <a:cubicBezTo>
                  <a:pt x="18059" y="9799"/>
                  <a:pt x="18314" y="9616"/>
                  <a:pt x="18357" y="9317"/>
                </a:cubicBezTo>
                <a:lnTo>
                  <a:pt x="18905" y="5592"/>
                </a:lnTo>
                <a:cubicBezTo>
                  <a:pt x="18955" y="5247"/>
                  <a:pt x="18683" y="4948"/>
                  <a:pt x="18347" y="4948"/>
                </a:cubicBezTo>
                <a:cubicBezTo>
                  <a:pt x="18320" y="4948"/>
                  <a:pt x="18292" y="4950"/>
                  <a:pt x="18264" y="4954"/>
                </a:cubicBezTo>
                <a:lnTo>
                  <a:pt x="14539" y="5502"/>
                </a:lnTo>
                <a:cubicBezTo>
                  <a:pt x="14078" y="5568"/>
                  <a:pt x="13895" y="6132"/>
                  <a:pt x="14223" y="6460"/>
                </a:cubicBezTo>
                <a:lnTo>
                  <a:pt x="15412" y="7649"/>
                </a:lnTo>
                <a:lnTo>
                  <a:pt x="12558" y="10501"/>
                </a:lnTo>
                <a:lnTo>
                  <a:pt x="7092" y="7688"/>
                </a:lnTo>
                <a:lnTo>
                  <a:pt x="7059" y="7673"/>
                </a:lnTo>
                <a:lnTo>
                  <a:pt x="7044" y="7667"/>
                </a:lnTo>
                <a:cubicBezTo>
                  <a:pt x="7032" y="7661"/>
                  <a:pt x="7020" y="7658"/>
                  <a:pt x="7008" y="7655"/>
                </a:cubicBezTo>
                <a:cubicBezTo>
                  <a:pt x="7002" y="7652"/>
                  <a:pt x="6996" y="7649"/>
                  <a:pt x="6990" y="7649"/>
                </a:cubicBezTo>
                <a:lnTo>
                  <a:pt x="6957" y="7640"/>
                </a:lnTo>
                <a:lnTo>
                  <a:pt x="6942" y="7637"/>
                </a:lnTo>
                <a:cubicBezTo>
                  <a:pt x="6926" y="7634"/>
                  <a:pt x="6908" y="7631"/>
                  <a:pt x="6893" y="7628"/>
                </a:cubicBezTo>
                <a:lnTo>
                  <a:pt x="6770" y="7628"/>
                </a:lnTo>
                <a:cubicBezTo>
                  <a:pt x="6758" y="7631"/>
                  <a:pt x="6743" y="7634"/>
                  <a:pt x="6728" y="7637"/>
                </a:cubicBezTo>
                <a:lnTo>
                  <a:pt x="6710" y="7640"/>
                </a:lnTo>
                <a:lnTo>
                  <a:pt x="6680" y="7649"/>
                </a:lnTo>
                <a:lnTo>
                  <a:pt x="6658" y="7652"/>
                </a:lnTo>
                <a:cubicBezTo>
                  <a:pt x="6646" y="7658"/>
                  <a:pt x="6631" y="7664"/>
                  <a:pt x="6616" y="7670"/>
                </a:cubicBezTo>
                <a:cubicBezTo>
                  <a:pt x="6610" y="7670"/>
                  <a:pt x="6607" y="7673"/>
                  <a:pt x="6601" y="7676"/>
                </a:cubicBezTo>
                <a:cubicBezTo>
                  <a:pt x="6595" y="7679"/>
                  <a:pt x="6583" y="7685"/>
                  <a:pt x="6574" y="7688"/>
                </a:cubicBezTo>
                <a:lnTo>
                  <a:pt x="6556" y="7700"/>
                </a:lnTo>
                <a:cubicBezTo>
                  <a:pt x="6547" y="7703"/>
                  <a:pt x="6538" y="7709"/>
                  <a:pt x="6529" y="7715"/>
                </a:cubicBezTo>
                <a:lnTo>
                  <a:pt x="6514" y="7724"/>
                </a:lnTo>
                <a:cubicBezTo>
                  <a:pt x="6502" y="7733"/>
                  <a:pt x="6490" y="7743"/>
                  <a:pt x="6475" y="7752"/>
                </a:cubicBezTo>
                <a:lnTo>
                  <a:pt x="6475" y="7755"/>
                </a:lnTo>
                <a:lnTo>
                  <a:pt x="1130" y="12091"/>
                </a:lnTo>
                <a:lnTo>
                  <a:pt x="1130" y="564"/>
                </a:lnTo>
                <a:cubicBezTo>
                  <a:pt x="1130" y="254"/>
                  <a:pt x="877" y="1"/>
                  <a:pt x="56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CA" noProof="0">
              <a:solidFill>
                <a:srgbClr val="435D74"/>
              </a:solidFill>
            </a:endParaRPr>
          </a:p>
        </p:txBody>
      </p:sp>
      <p:sp>
        <p:nvSpPr>
          <p:cNvPr id="2" name="TextBox 1">
            <a:extLst>
              <a:ext uri="{FF2B5EF4-FFF2-40B4-BE49-F238E27FC236}">
                <a16:creationId xmlns:a16="http://schemas.microsoft.com/office/drawing/2014/main" id="{8FCF4297-7CDF-288C-B418-4B025E76197A}"/>
              </a:ext>
            </a:extLst>
          </p:cNvPr>
          <p:cNvSpPr txBox="1"/>
          <p:nvPr/>
        </p:nvSpPr>
        <p:spPr>
          <a:xfrm>
            <a:off x="6675090" y="9739918"/>
            <a:ext cx="6493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t>9</a:t>
            </a:r>
          </a:p>
        </p:txBody>
      </p:sp>
    </p:spTree>
  </p:cSld>
  <p:clrMapOvr>
    <a:masterClrMapping/>
  </p:clrMapOvr>
</p:sld>
</file>

<file path=ppt/theme/theme1.xml><?xml version="1.0" encoding="utf-8"?>
<a:theme xmlns:a="http://schemas.openxmlformats.org/drawingml/2006/main" name="Behavior Management Activities for Pre-K: Red &amp; Green Choices by Slidesgo">
  <a:themeElements>
    <a:clrScheme name="Simple Light">
      <a:dk1>
        <a:srgbClr val="010111"/>
      </a:dk1>
      <a:lt1>
        <a:srgbClr val="FFFFFF"/>
      </a:lt1>
      <a:dk2>
        <a:srgbClr val="FFA700"/>
      </a:dk2>
      <a:lt2>
        <a:srgbClr val="AD7051"/>
      </a:lt2>
      <a:accent1>
        <a:srgbClr val="EF6946"/>
      </a:accent1>
      <a:accent2>
        <a:srgbClr val="DB2F32"/>
      </a:accent2>
      <a:accent3>
        <a:srgbClr val="6C47AC"/>
      </a:accent3>
      <a:accent4>
        <a:srgbClr val="4AA1D2"/>
      </a:accent4>
      <a:accent5>
        <a:srgbClr val="4CBC7B"/>
      </a:accent5>
      <a:accent6>
        <a:srgbClr val="074E43"/>
      </a:accent6>
      <a:hlink>
        <a:srgbClr val="074E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4aabab62-0492-40db-a304-5da30a43efe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BBACC5969540B4ABA48ED82AAB1DB81" ma:contentTypeVersion="10" ma:contentTypeDescription="Create a new document." ma:contentTypeScope="" ma:versionID="fa9789bd339d7f84374d81b4202d7c8d">
  <xsd:schema xmlns:xsd="http://www.w3.org/2001/XMLSchema" xmlns:xs="http://www.w3.org/2001/XMLSchema" xmlns:p="http://schemas.microsoft.com/office/2006/metadata/properties" xmlns:ns3="4aabab62-0492-40db-a304-5da30a43efe7" targetNamespace="http://schemas.microsoft.com/office/2006/metadata/properties" ma:root="true" ma:fieldsID="574ebbf088624c7c9bb9473ef3a1762e" ns3:_="">
    <xsd:import namespace="4aabab62-0492-40db-a304-5da30a43efe7"/>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_activity" minOccurs="0"/>
                <xsd:element ref="ns3:MediaServiceDateTaken"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abab62-0492-40db-a304-5da30a43ef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2545D7-CDF5-48A5-AA4D-28D694FE8FF2}">
  <ds:schemaRefs>
    <ds:schemaRef ds:uri="http://schemas.microsoft.com/sharepoint/v3/contenttype/forms"/>
  </ds:schemaRefs>
</ds:datastoreItem>
</file>

<file path=customXml/itemProps2.xml><?xml version="1.0" encoding="utf-8"?>
<ds:datastoreItem xmlns:ds="http://schemas.openxmlformats.org/officeDocument/2006/customXml" ds:itemID="{9DC02812-42C8-4F6D-B027-5DFA7275106B}">
  <ds:schemaRefs>
    <ds:schemaRef ds:uri="http://purl.org/dc/dcmitype/"/>
    <ds:schemaRef ds:uri="4aabab62-0492-40db-a304-5da30a43efe7"/>
    <ds:schemaRef ds:uri="http://schemas.microsoft.com/office/2006/documentManagement/types"/>
    <ds:schemaRef ds:uri="http://purl.org/dc/elements/1.1/"/>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B169B02A-6F1C-4C55-8DA5-2365EAE319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abab62-0492-40db-a304-5da30a43ef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105</TotalTime>
  <Words>2843</Words>
  <Application>Microsoft Office PowerPoint</Application>
  <PresentationFormat>Custom</PresentationFormat>
  <Paragraphs>151</Paragraphs>
  <Slides>18</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Google Sans</vt:lpstr>
      <vt:lpstr>Quicksand Medium</vt:lpstr>
      <vt:lpstr>Bebas Neue</vt:lpstr>
      <vt:lpstr>Nunito Light</vt:lpstr>
      <vt:lpstr>Comic Neue</vt:lpstr>
      <vt:lpstr>Quicksand</vt:lpstr>
      <vt:lpstr>Arial</vt:lpstr>
      <vt:lpstr>DM Sans</vt:lpstr>
      <vt:lpstr>Behavior Management Activities for Pre-K: Red &amp; Green Choices by Slidesgo</vt:lpstr>
      <vt:lpstr>PowerPoint Presentation</vt:lpstr>
      <vt:lpstr>Coast Mountain School District is situated on the traditional and unceded territories of the Gitxsan, Haisla, Nisga’a and Ts’msyen Peoples and serves 4 100 students in a large and diverse geographic area. </vt:lpstr>
      <vt:lpstr>ABOUT THE COVER ART</vt:lpstr>
      <vt:lpstr>ABOUT THE PLAN</vt:lpstr>
      <vt:lpstr>GROWTH TO CELEBRATE </vt:lpstr>
      <vt:lpstr>LITERACY RESEARCH </vt:lpstr>
      <vt:lpstr>PowerPoint Presentation</vt:lpstr>
      <vt:lpstr>MULTI-TIERED SYSTEM OF SUPPORTS (MTSS)</vt:lpstr>
      <vt:lpstr>MTSS is a framework that uses a continuum of evidence-based practices and three tiers of support: </vt:lpstr>
      <vt:lpstr>SCREENING AND MONITORING </vt:lpstr>
      <vt:lpstr>PowerPoint Presentation</vt:lpstr>
      <vt:lpstr>INSTRUCTIONAL FRAMEWORKS</vt:lpstr>
      <vt:lpstr>SUPPORTING INDIGENOUS LEARNERS</vt:lpstr>
      <vt:lpstr>PROFESSIONAL LEARNING </vt:lpstr>
      <vt:lpstr>RESOURCES</vt:lpstr>
      <vt:lpstr>NEXT STEPS</vt:lpstr>
      <vt:lpstr>PowerPoint Presentation</vt:lpstr>
      <vt:lpstr>Today a reader, tomorrow a leader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Placeholder image</dc:title>
  <dc:creator>Hayden Drygas</dc:creator>
  <cp:lastModifiedBy>Tina McDonald</cp:lastModifiedBy>
  <cp:revision>105</cp:revision>
  <cp:lastPrinted>2025-06-01T02:13:45Z</cp:lastPrinted>
  <dcterms:modified xsi:type="dcterms:W3CDTF">2025-10-27T16:18:04Z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0x0101004BBACC5969540B4ABA48ED82AAB1DB81</vt:lpwstr>
  </property>
</Properties>
</file>